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74" r:id="rId2"/>
    <p:sldId id="376" r:id="rId3"/>
    <p:sldId id="370" r:id="rId4"/>
    <p:sldId id="371" r:id="rId5"/>
    <p:sldId id="375" r:id="rId6"/>
    <p:sldId id="372" r:id="rId7"/>
    <p:sldId id="373"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79" autoAdjust="0"/>
    <p:restoredTop sz="89521" autoAdjust="0"/>
  </p:normalViewPr>
  <p:slideViewPr>
    <p:cSldViewPr>
      <p:cViewPr varScale="1">
        <p:scale>
          <a:sx n="64" d="100"/>
          <a:sy n="64" d="100"/>
        </p:scale>
        <p:origin x="159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F0AD402-BBC8-4802-BF96-3167CC813322}"/>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a:extLst>
              <a:ext uri="{FF2B5EF4-FFF2-40B4-BE49-F238E27FC236}">
                <a16:creationId xmlns:a16="http://schemas.microsoft.com/office/drawing/2014/main" id="{4ABA6ED2-E8C9-49C0-8FFE-F9D0265171DD}"/>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2F8C3C62-FC95-4CD3-8192-DB8792FDA13B}"/>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C4B49269-6AD0-4A37-915E-9FDD23A36793}"/>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id="{1A7117BC-1AC6-48F4-A7B9-3D1008BFC64B}"/>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a:extLst>
              <a:ext uri="{FF2B5EF4-FFF2-40B4-BE49-F238E27FC236}">
                <a16:creationId xmlns:a16="http://schemas.microsoft.com/office/drawing/2014/main" id="{09E1E327-6CB5-421E-B272-4A8FEEC9B474}"/>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A401F14-3B14-43FC-B616-339437FE1B6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75F7D526-D558-4127-82E6-26A5FA407FFA}"/>
              </a:ext>
            </a:extLst>
          </p:cNvPr>
          <p:cNvSpPr>
            <a:spLocks noGrp="1" noRot="1" noChangeAspect="1" noChangeArrowheads="1" noTextEdit="1"/>
          </p:cNvSpPr>
          <p:nvPr>
            <p:ph type="sldImg"/>
          </p:nvPr>
        </p:nvSpPr>
        <p:spPr>
          <a:ln/>
        </p:spPr>
      </p:sp>
      <p:sp>
        <p:nvSpPr>
          <p:cNvPr id="5123" name="Notes Placeholder 2">
            <a:extLst>
              <a:ext uri="{FF2B5EF4-FFF2-40B4-BE49-F238E27FC236}">
                <a16:creationId xmlns:a16="http://schemas.microsoft.com/office/drawing/2014/main" id="{C350703E-DD18-447E-98DB-3AC15116AE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
        <p:nvSpPr>
          <p:cNvPr id="5124" name="Slide Number Placeholder 3">
            <a:extLst>
              <a:ext uri="{FF2B5EF4-FFF2-40B4-BE49-F238E27FC236}">
                <a16:creationId xmlns:a16="http://schemas.microsoft.com/office/drawing/2014/main" id="{B86BA910-F23C-4D8E-B32A-A780318884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63D87C8-373A-493A-A796-1E295C4AA0FA}" type="slidenum">
              <a:rPr lang="en-US" altLang="en-US" smtClean="0"/>
              <a:pPr/>
              <a:t>2</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4D9BB10C-E521-4E9F-A589-36B69D08244A}"/>
              </a:ext>
            </a:extLst>
          </p:cNvPr>
          <p:cNvSpPr>
            <a:spLocks noGrp="1" noRot="1" noChangeAspect="1" noChangeArrowheads="1" noTextEdit="1"/>
          </p:cNvSpPr>
          <p:nvPr>
            <p:ph type="sldImg"/>
          </p:nvPr>
        </p:nvSpPr>
        <p:spPr>
          <a:ln/>
        </p:spPr>
      </p:sp>
      <p:sp>
        <p:nvSpPr>
          <p:cNvPr id="8195" name="Notes Placeholder 2">
            <a:extLst>
              <a:ext uri="{FF2B5EF4-FFF2-40B4-BE49-F238E27FC236}">
                <a16:creationId xmlns:a16="http://schemas.microsoft.com/office/drawing/2014/main" id="{3D4000A3-02CE-4564-8538-CF753603C2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
        <p:nvSpPr>
          <p:cNvPr id="8196" name="Slide Number Placeholder 3">
            <a:extLst>
              <a:ext uri="{FF2B5EF4-FFF2-40B4-BE49-F238E27FC236}">
                <a16:creationId xmlns:a16="http://schemas.microsoft.com/office/drawing/2014/main" id="{396675A0-0245-4C5B-A7DA-586707EDE52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670ACA2-57D4-473B-B2B0-AB73236621AB}" type="slidenum">
              <a:rPr lang="en-US" altLang="en-US" smtClean="0"/>
              <a:pPr/>
              <a:t>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09CDA9AE-F096-4218-A8F3-E2DED02667A5}"/>
              </a:ext>
            </a:extLst>
          </p:cNvPr>
          <p:cNvSpPr>
            <a:spLocks noGrp="1" noRot="1" noChangeAspect="1" noChangeArrowheads="1" noTextEdit="1"/>
          </p:cNvSpPr>
          <p:nvPr>
            <p:ph type="sldImg"/>
          </p:nvPr>
        </p:nvSpPr>
        <p:spPr>
          <a:ln/>
        </p:spPr>
      </p:sp>
      <p:sp>
        <p:nvSpPr>
          <p:cNvPr id="10243" name="Notes Placeholder 2">
            <a:extLst>
              <a:ext uri="{FF2B5EF4-FFF2-40B4-BE49-F238E27FC236}">
                <a16:creationId xmlns:a16="http://schemas.microsoft.com/office/drawing/2014/main" id="{354D7462-CF22-4DC9-9D6F-36928451E3B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
        <p:nvSpPr>
          <p:cNvPr id="10244" name="Slide Number Placeholder 3">
            <a:extLst>
              <a:ext uri="{FF2B5EF4-FFF2-40B4-BE49-F238E27FC236}">
                <a16:creationId xmlns:a16="http://schemas.microsoft.com/office/drawing/2014/main" id="{794EBBF6-C59E-4318-8DB5-0B002E6A142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01AB0CD-9C2A-4675-856C-41C7C26C7483}" type="slidenum">
              <a:rPr lang="en-US" altLang="en-US" smtClean="0"/>
              <a:pPr/>
              <a:t>5</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C777F94B-2BE9-4790-B66A-CE5B08CC30B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2748551-834C-4FD5-8632-026C71B21AD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7DEFECF-FAA9-4679-9FEB-6FBEB92AD5FE}"/>
              </a:ext>
            </a:extLst>
          </p:cNvPr>
          <p:cNvSpPr>
            <a:spLocks noGrp="1" noChangeArrowheads="1"/>
          </p:cNvSpPr>
          <p:nvPr>
            <p:ph type="sldNum" sz="quarter" idx="12"/>
          </p:nvPr>
        </p:nvSpPr>
        <p:spPr>
          <a:ln/>
        </p:spPr>
        <p:txBody>
          <a:bodyPr/>
          <a:lstStyle>
            <a:lvl1pPr>
              <a:defRPr/>
            </a:lvl1pPr>
          </a:lstStyle>
          <a:p>
            <a:pPr>
              <a:defRPr/>
            </a:pPr>
            <a:fld id="{E1E72D9E-F854-4771-B394-7DBD454D818E}" type="slidenum">
              <a:rPr lang="en-US" altLang="en-US"/>
              <a:pPr>
                <a:defRPr/>
              </a:pPr>
              <a:t>‹#›</a:t>
            </a:fld>
            <a:endParaRPr lang="en-US" altLang="en-US"/>
          </a:p>
        </p:txBody>
      </p:sp>
    </p:spTree>
    <p:extLst>
      <p:ext uri="{BB962C8B-B14F-4D97-AF65-F5344CB8AC3E}">
        <p14:creationId xmlns:p14="http://schemas.microsoft.com/office/powerpoint/2010/main" val="127006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BF9CDE60-6463-40D6-8FCB-4A712FE4940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7F48D2B-2A22-447A-9DDA-9AF78117552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CD200EF-583F-4639-9D1E-FA04794AF50A}"/>
              </a:ext>
            </a:extLst>
          </p:cNvPr>
          <p:cNvSpPr>
            <a:spLocks noGrp="1" noChangeArrowheads="1"/>
          </p:cNvSpPr>
          <p:nvPr>
            <p:ph type="sldNum" sz="quarter" idx="12"/>
          </p:nvPr>
        </p:nvSpPr>
        <p:spPr>
          <a:ln/>
        </p:spPr>
        <p:txBody>
          <a:bodyPr/>
          <a:lstStyle>
            <a:lvl1pPr>
              <a:defRPr/>
            </a:lvl1pPr>
          </a:lstStyle>
          <a:p>
            <a:pPr>
              <a:defRPr/>
            </a:pPr>
            <a:fld id="{77604A4E-8E54-4209-9BDC-4963F3760DC5}" type="slidenum">
              <a:rPr lang="en-US" altLang="en-US"/>
              <a:pPr>
                <a:defRPr/>
              </a:pPr>
              <a:t>‹#›</a:t>
            </a:fld>
            <a:endParaRPr lang="en-US" altLang="en-US"/>
          </a:p>
        </p:txBody>
      </p:sp>
    </p:spTree>
    <p:extLst>
      <p:ext uri="{BB962C8B-B14F-4D97-AF65-F5344CB8AC3E}">
        <p14:creationId xmlns:p14="http://schemas.microsoft.com/office/powerpoint/2010/main" val="3989911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9CB20748-9ACF-421A-A989-A0FF45C07A0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41337B2-CFA8-4B2C-B207-8E0B79E125B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CB84239-B44C-437A-858F-11521A3F02EB}"/>
              </a:ext>
            </a:extLst>
          </p:cNvPr>
          <p:cNvSpPr>
            <a:spLocks noGrp="1" noChangeArrowheads="1"/>
          </p:cNvSpPr>
          <p:nvPr>
            <p:ph type="sldNum" sz="quarter" idx="12"/>
          </p:nvPr>
        </p:nvSpPr>
        <p:spPr>
          <a:ln/>
        </p:spPr>
        <p:txBody>
          <a:bodyPr/>
          <a:lstStyle>
            <a:lvl1pPr>
              <a:defRPr/>
            </a:lvl1pPr>
          </a:lstStyle>
          <a:p>
            <a:pPr>
              <a:defRPr/>
            </a:pPr>
            <a:fld id="{FA1131EC-583B-4ABE-B799-16EA7775CAF3}" type="slidenum">
              <a:rPr lang="en-US" altLang="en-US"/>
              <a:pPr>
                <a:defRPr/>
              </a:pPr>
              <a:t>‹#›</a:t>
            </a:fld>
            <a:endParaRPr lang="en-US" altLang="en-US"/>
          </a:p>
        </p:txBody>
      </p:sp>
    </p:spTree>
    <p:extLst>
      <p:ext uri="{BB962C8B-B14F-4D97-AF65-F5344CB8AC3E}">
        <p14:creationId xmlns:p14="http://schemas.microsoft.com/office/powerpoint/2010/main" val="3296616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0D6D705F-AF8E-428B-8C8E-7E63B7FC57F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2E09A2F-8C70-4898-A345-0E796DBE02C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3BC6346-3155-426B-A76E-582FB1B23A1B}"/>
              </a:ext>
            </a:extLst>
          </p:cNvPr>
          <p:cNvSpPr>
            <a:spLocks noGrp="1" noChangeArrowheads="1"/>
          </p:cNvSpPr>
          <p:nvPr>
            <p:ph type="sldNum" sz="quarter" idx="12"/>
          </p:nvPr>
        </p:nvSpPr>
        <p:spPr>
          <a:ln/>
        </p:spPr>
        <p:txBody>
          <a:bodyPr/>
          <a:lstStyle>
            <a:lvl1pPr>
              <a:defRPr/>
            </a:lvl1pPr>
          </a:lstStyle>
          <a:p>
            <a:pPr>
              <a:defRPr/>
            </a:pPr>
            <a:fld id="{7E3FA8FC-2314-488F-A6C2-6B39E2201884}" type="slidenum">
              <a:rPr lang="en-US" altLang="en-US"/>
              <a:pPr>
                <a:defRPr/>
              </a:pPr>
              <a:t>‹#›</a:t>
            </a:fld>
            <a:endParaRPr lang="en-US" altLang="en-US"/>
          </a:p>
        </p:txBody>
      </p:sp>
    </p:spTree>
    <p:extLst>
      <p:ext uri="{BB962C8B-B14F-4D97-AF65-F5344CB8AC3E}">
        <p14:creationId xmlns:p14="http://schemas.microsoft.com/office/powerpoint/2010/main" val="2800655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D429444E-BA7B-4006-A495-D7CFC4A3A34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9D9E891-272A-40FB-BD14-B9781F761C0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58C49F4-EF82-4B5B-B750-82132EC34D90}"/>
              </a:ext>
            </a:extLst>
          </p:cNvPr>
          <p:cNvSpPr>
            <a:spLocks noGrp="1" noChangeArrowheads="1"/>
          </p:cNvSpPr>
          <p:nvPr>
            <p:ph type="sldNum" sz="quarter" idx="12"/>
          </p:nvPr>
        </p:nvSpPr>
        <p:spPr>
          <a:ln/>
        </p:spPr>
        <p:txBody>
          <a:bodyPr/>
          <a:lstStyle>
            <a:lvl1pPr>
              <a:defRPr/>
            </a:lvl1pPr>
          </a:lstStyle>
          <a:p>
            <a:pPr>
              <a:defRPr/>
            </a:pPr>
            <a:fld id="{0DD1E03C-EAFB-4A74-AB67-23ED4D36391D}" type="slidenum">
              <a:rPr lang="en-US" altLang="en-US"/>
              <a:pPr>
                <a:defRPr/>
              </a:pPr>
              <a:t>‹#›</a:t>
            </a:fld>
            <a:endParaRPr lang="en-US" altLang="en-US"/>
          </a:p>
        </p:txBody>
      </p:sp>
    </p:spTree>
    <p:extLst>
      <p:ext uri="{BB962C8B-B14F-4D97-AF65-F5344CB8AC3E}">
        <p14:creationId xmlns:p14="http://schemas.microsoft.com/office/powerpoint/2010/main" val="1721565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F7784617-52E2-41A4-8EBC-EA45950B0E5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BE8C235-EA17-4748-8AD2-98559D237FD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52AC32E-5EB3-4CED-B2D5-AA9672301FFE}"/>
              </a:ext>
            </a:extLst>
          </p:cNvPr>
          <p:cNvSpPr>
            <a:spLocks noGrp="1" noChangeArrowheads="1"/>
          </p:cNvSpPr>
          <p:nvPr>
            <p:ph type="sldNum" sz="quarter" idx="12"/>
          </p:nvPr>
        </p:nvSpPr>
        <p:spPr>
          <a:ln/>
        </p:spPr>
        <p:txBody>
          <a:bodyPr/>
          <a:lstStyle>
            <a:lvl1pPr>
              <a:defRPr/>
            </a:lvl1pPr>
          </a:lstStyle>
          <a:p>
            <a:pPr>
              <a:defRPr/>
            </a:pPr>
            <a:fld id="{D9DA6B6B-4D5D-4B6A-888A-A31BD58DF9D0}" type="slidenum">
              <a:rPr lang="en-US" altLang="en-US"/>
              <a:pPr>
                <a:defRPr/>
              </a:pPr>
              <a:t>‹#›</a:t>
            </a:fld>
            <a:endParaRPr lang="en-US" altLang="en-US"/>
          </a:p>
        </p:txBody>
      </p:sp>
    </p:spTree>
    <p:extLst>
      <p:ext uri="{BB962C8B-B14F-4D97-AF65-F5344CB8AC3E}">
        <p14:creationId xmlns:p14="http://schemas.microsoft.com/office/powerpoint/2010/main" val="2294692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A1BA16C8-5706-4B29-B872-1F15AABE419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E26FF5C-1909-4EEF-A053-D33C814A69B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3961504-59CD-45C9-9984-86AC77B0CB9E}"/>
              </a:ext>
            </a:extLst>
          </p:cNvPr>
          <p:cNvSpPr>
            <a:spLocks noGrp="1" noChangeArrowheads="1"/>
          </p:cNvSpPr>
          <p:nvPr>
            <p:ph type="sldNum" sz="quarter" idx="12"/>
          </p:nvPr>
        </p:nvSpPr>
        <p:spPr>
          <a:ln/>
        </p:spPr>
        <p:txBody>
          <a:bodyPr/>
          <a:lstStyle>
            <a:lvl1pPr>
              <a:defRPr/>
            </a:lvl1pPr>
          </a:lstStyle>
          <a:p>
            <a:pPr>
              <a:defRPr/>
            </a:pPr>
            <a:fld id="{0C80A397-69C7-4636-83EB-7A1688D5A06B}" type="slidenum">
              <a:rPr lang="en-US" altLang="en-US"/>
              <a:pPr>
                <a:defRPr/>
              </a:pPr>
              <a:t>‹#›</a:t>
            </a:fld>
            <a:endParaRPr lang="en-US" altLang="en-US"/>
          </a:p>
        </p:txBody>
      </p:sp>
    </p:spTree>
    <p:extLst>
      <p:ext uri="{BB962C8B-B14F-4D97-AF65-F5344CB8AC3E}">
        <p14:creationId xmlns:p14="http://schemas.microsoft.com/office/powerpoint/2010/main" val="3974966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0CCCF422-B158-4DC8-B220-486F4BE73E7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3CF03156-BF98-4B94-9B6F-FD17843B3DB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5F043C87-C021-48FF-B8B0-0CAD606EF1F1}"/>
              </a:ext>
            </a:extLst>
          </p:cNvPr>
          <p:cNvSpPr>
            <a:spLocks noGrp="1" noChangeArrowheads="1"/>
          </p:cNvSpPr>
          <p:nvPr>
            <p:ph type="sldNum" sz="quarter" idx="12"/>
          </p:nvPr>
        </p:nvSpPr>
        <p:spPr>
          <a:ln/>
        </p:spPr>
        <p:txBody>
          <a:bodyPr/>
          <a:lstStyle>
            <a:lvl1pPr>
              <a:defRPr/>
            </a:lvl1pPr>
          </a:lstStyle>
          <a:p>
            <a:pPr>
              <a:defRPr/>
            </a:pPr>
            <a:fld id="{BC2A2DE5-0601-42C0-9E67-1FBB4981FCFA}" type="slidenum">
              <a:rPr lang="en-US" altLang="en-US"/>
              <a:pPr>
                <a:defRPr/>
              </a:pPr>
              <a:t>‹#›</a:t>
            </a:fld>
            <a:endParaRPr lang="en-US" altLang="en-US"/>
          </a:p>
        </p:txBody>
      </p:sp>
    </p:spTree>
    <p:extLst>
      <p:ext uri="{BB962C8B-B14F-4D97-AF65-F5344CB8AC3E}">
        <p14:creationId xmlns:p14="http://schemas.microsoft.com/office/powerpoint/2010/main" val="1227216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68055027-95E9-46ED-8CEF-34C867438941}"/>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6BA59931-4000-46E7-86B0-222D2E3C695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269903E2-918E-471E-ADC1-FB39C0EF1DCB}"/>
              </a:ext>
            </a:extLst>
          </p:cNvPr>
          <p:cNvSpPr>
            <a:spLocks noGrp="1" noChangeArrowheads="1"/>
          </p:cNvSpPr>
          <p:nvPr>
            <p:ph type="sldNum" sz="quarter" idx="12"/>
          </p:nvPr>
        </p:nvSpPr>
        <p:spPr>
          <a:ln/>
        </p:spPr>
        <p:txBody>
          <a:bodyPr/>
          <a:lstStyle>
            <a:lvl1pPr>
              <a:defRPr/>
            </a:lvl1pPr>
          </a:lstStyle>
          <a:p>
            <a:pPr>
              <a:defRPr/>
            </a:pPr>
            <a:fld id="{E3BCB9E9-1DA8-48C2-9DEA-306A47E303DA}" type="slidenum">
              <a:rPr lang="en-US" altLang="en-US"/>
              <a:pPr>
                <a:defRPr/>
              </a:pPr>
              <a:t>‹#›</a:t>
            </a:fld>
            <a:endParaRPr lang="en-US" altLang="en-US"/>
          </a:p>
        </p:txBody>
      </p:sp>
    </p:spTree>
    <p:extLst>
      <p:ext uri="{BB962C8B-B14F-4D97-AF65-F5344CB8AC3E}">
        <p14:creationId xmlns:p14="http://schemas.microsoft.com/office/powerpoint/2010/main" val="516949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BAAD441-6B06-4674-B5A5-DDADC2AD3A3A}"/>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2B643813-19CD-4D21-A7AC-BCA5A13AFC5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B3C9AF7C-6F21-42B7-91C9-3AC05DF5761E}"/>
              </a:ext>
            </a:extLst>
          </p:cNvPr>
          <p:cNvSpPr>
            <a:spLocks noGrp="1" noChangeArrowheads="1"/>
          </p:cNvSpPr>
          <p:nvPr>
            <p:ph type="sldNum" sz="quarter" idx="12"/>
          </p:nvPr>
        </p:nvSpPr>
        <p:spPr>
          <a:ln/>
        </p:spPr>
        <p:txBody>
          <a:bodyPr/>
          <a:lstStyle>
            <a:lvl1pPr>
              <a:defRPr/>
            </a:lvl1pPr>
          </a:lstStyle>
          <a:p>
            <a:pPr>
              <a:defRPr/>
            </a:pPr>
            <a:fld id="{A5B9CF07-E327-4323-85A5-0D9102CD7969}" type="slidenum">
              <a:rPr lang="en-US" altLang="en-US"/>
              <a:pPr>
                <a:defRPr/>
              </a:pPr>
              <a:t>‹#›</a:t>
            </a:fld>
            <a:endParaRPr lang="en-US" altLang="en-US"/>
          </a:p>
        </p:txBody>
      </p:sp>
    </p:spTree>
    <p:extLst>
      <p:ext uri="{BB962C8B-B14F-4D97-AF65-F5344CB8AC3E}">
        <p14:creationId xmlns:p14="http://schemas.microsoft.com/office/powerpoint/2010/main" val="1562160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932132D-7360-4172-8351-A4A0940AF66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9EB430C-A0A6-4280-A51C-D416DDC709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549D4C2-9E66-403B-860C-8FB6AFDDB9ED}"/>
              </a:ext>
            </a:extLst>
          </p:cNvPr>
          <p:cNvSpPr>
            <a:spLocks noGrp="1" noChangeArrowheads="1"/>
          </p:cNvSpPr>
          <p:nvPr>
            <p:ph type="sldNum" sz="quarter" idx="12"/>
          </p:nvPr>
        </p:nvSpPr>
        <p:spPr>
          <a:ln/>
        </p:spPr>
        <p:txBody>
          <a:bodyPr/>
          <a:lstStyle>
            <a:lvl1pPr>
              <a:defRPr/>
            </a:lvl1pPr>
          </a:lstStyle>
          <a:p>
            <a:pPr>
              <a:defRPr/>
            </a:pPr>
            <a:fld id="{EB88B363-A32F-48FE-8986-07E25036DDCA}" type="slidenum">
              <a:rPr lang="en-US" altLang="en-US"/>
              <a:pPr>
                <a:defRPr/>
              </a:pPr>
              <a:t>‹#›</a:t>
            </a:fld>
            <a:endParaRPr lang="en-US" altLang="en-US"/>
          </a:p>
        </p:txBody>
      </p:sp>
    </p:spTree>
    <p:extLst>
      <p:ext uri="{BB962C8B-B14F-4D97-AF65-F5344CB8AC3E}">
        <p14:creationId xmlns:p14="http://schemas.microsoft.com/office/powerpoint/2010/main" val="2493088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2ACC1A9-D6C1-49EB-B8C2-ADC10BDC3C4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44A1A38-02A9-40AC-9A4B-4C8CC4FBECB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90A7B81-F86B-4D2B-9C66-E50D59ED2AF7}"/>
              </a:ext>
            </a:extLst>
          </p:cNvPr>
          <p:cNvSpPr>
            <a:spLocks noGrp="1" noChangeArrowheads="1"/>
          </p:cNvSpPr>
          <p:nvPr>
            <p:ph type="sldNum" sz="quarter" idx="12"/>
          </p:nvPr>
        </p:nvSpPr>
        <p:spPr>
          <a:ln/>
        </p:spPr>
        <p:txBody>
          <a:bodyPr/>
          <a:lstStyle>
            <a:lvl1pPr>
              <a:defRPr/>
            </a:lvl1pPr>
          </a:lstStyle>
          <a:p>
            <a:pPr>
              <a:defRPr/>
            </a:pPr>
            <a:fld id="{F288669E-190C-4773-9209-C5F0A013FE69}" type="slidenum">
              <a:rPr lang="en-US" altLang="en-US"/>
              <a:pPr>
                <a:defRPr/>
              </a:pPr>
              <a:t>‹#›</a:t>
            </a:fld>
            <a:endParaRPr lang="en-US" altLang="en-US"/>
          </a:p>
        </p:txBody>
      </p:sp>
    </p:spTree>
    <p:extLst>
      <p:ext uri="{BB962C8B-B14F-4D97-AF65-F5344CB8AC3E}">
        <p14:creationId xmlns:p14="http://schemas.microsoft.com/office/powerpoint/2010/main" val="2169554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88FFB06-B12C-4FFA-BAE7-E1ECB2CE3894}"/>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4405018-A5A2-4221-974C-F7E33E28F180}"/>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C72F3AD-79E2-49AA-822E-1EE084240AF1}"/>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F2AF0B8A-8531-418E-8852-106D0594CC78}"/>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3A9C4415-223E-457A-9A37-158124C2D68B}"/>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7B3816E6-A0EA-492B-944A-36AC8ED68FD1}" type="slidenum">
              <a:rPr lang="en-US" altLang="en-US"/>
              <a:pPr>
                <a:defRPr/>
              </a:pPr>
              <a:t>‹#›</a:t>
            </a:fld>
            <a:endParaRPr lang="en-US" altLang="en-US"/>
          </a:p>
        </p:txBody>
      </p:sp>
      <p:pic>
        <p:nvPicPr>
          <p:cNvPr id="1031" name="Picture 7" descr="aes">
            <a:extLst>
              <a:ext uri="{FF2B5EF4-FFF2-40B4-BE49-F238E27FC236}">
                <a16:creationId xmlns:a16="http://schemas.microsoft.com/office/drawing/2014/main" id="{90137029-BC1A-4E6B-A20B-78B731978334}"/>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24750" y="260350"/>
            <a:ext cx="1223963"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0F20FABF-0699-47CA-8A0E-A4FF8173CFED}"/>
              </a:ext>
            </a:extLst>
          </p:cNvPr>
          <p:cNvSpPr>
            <a:spLocks noGrp="1" noChangeArrowheads="1"/>
          </p:cNvSpPr>
          <p:nvPr>
            <p:ph type="ctrTitle"/>
          </p:nvPr>
        </p:nvSpPr>
        <p:spPr>
          <a:xfrm>
            <a:off x="34925" y="115888"/>
            <a:ext cx="7772400" cy="1470025"/>
          </a:xfrm>
        </p:spPr>
        <p:txBody>
          <a:bodyPr/>
          <a:lstStyle/>
          <a:p>
            <a:r>
              <a:rPr lang="en-GB" altLang="en-US"/>
              <a:t>The process of evaluating a vacancy</a:t>
            </a:r>
          </a:p>
        </p:txBody>
      </p:sp>
      <p:sp>
        <p:nvSpPr>
          <p:cNvPr id="3075" name="Subtitle 2">
            <a:extLst>
              <a:ext uri="{FF2B5EF4-FFF2-40B4-BE49-F238E27FC236}">
                <a16:creationId xmlns:a16="http://schemas.microsoft.com/office/drawing/2014/main" id="{F87D9B5C-FD9C-4F65-951D-74F30D1AFC1F}"/>
              </a:ext>
            </a:extLst>
          </p:cNvPr>
          <p:cNvSpPr>
            <a:spLocks noGrp="1" noChangeArrowheads="1"/>
          </p:cNvSpPr>
          <p:nvPr>
            <p:ph type="subTitle" idx="1"/>
          </p:nvPr>
        </p:nvSpPr>
        <p:spPr>
          <a:xfrm>
            <a:off x="395288" y="1916113"/>
            <a:ext cx="8353425" cy="4392612"/>
          </a:xfrm>
        </p:spPr>
        <p:txBody>
          <a:bodyPr/>
          <a:lstStyle/>
          <a:p>
            <a:pPr algn="l"/>
            <a:r>
              <a:rPr lang="en-GB" altLang="en-US"/>
              <a:t>Send an evaluation email from the job – Importing an email response from the client – Recording the needs analysis call – Adding the brief the job – Sending the confirmation of rates email.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4160F764-2905-4DA1-82E5-DF1FAC4A746B}"/>
              </a:ext>
            </a:extLst>
          </p:cNvPr>
          <p:cNvSpPr>
            <a:spLocks noGrp="1" noChangeArrowheads="1"/>
          </p:cNvSpPr>
          <p:nvPr>
            <p:ph type="title"/>
          </p:nvPr>
        </p:nvSpPr>
        <p:spPr>
          <a:xfrm>
            <a:off x="330200" y="404813"/>
            <a:ext cx="8229600" cy="1143000"/>
          </a:xfrm>
        </p:spPr>
        <p:txBody>
          <a:bodyPr/>
          <a:lstStyle/>
          <a:p>
            <a:r>
              <a:rPr lang="en-GB" altLang="en-US"/>
              <a:t>Try to Evaluate as much </a:t>
            </a:r>
            <a:br>
              <a:rPr lang="en-GB" altLang="en-US"/>
            </a:br>
            <a:r>
              <a:rPr lang="en-GB" altLang="en-US"/>
              <a:t>as you can before </a:t>
            </a:r>
            <a:br>
              <a:rPr lang="en-GB" altLang="en-US"/>
            </a:br>
            <a:r>
              <a:rPr lang="en-GB" altLang="en-US"/>
              <a:t>speaking to us </a:t>
            </a:r>
          </a:p>
        </p:txBody>
      </p:sp>
      <p:sp>
        <p:nvSpPr>
          <p:cNvPr id="4099" name="Content Placeholder 2">
            <a:extLst>
              <a:ext uri="{FF2B5EF4-FFF2-40B4-BE49-F238E27FC236}">
                <a16:creationId xmlns:a16="http://schemas.microsoft.com/office/drawing/2014/main" id="{C2740D78-49C8-45CF-A206-304BE4BD204B}"/>
              </a:ext>
            </a:extLst>
          </p:cNvPr>
          <p:cNvSpPr>
            <a:spLocks noGrp="1" noChangeArrowheads="1"/>
          </p:cNvSpPr>
          <p:nvPr>
            <p:ph idx="1"/>
          </p:nvPr>
        </p:nvSpPr>
        <p:spPr>
          <a:xfrm>
            <a:off x="330200" y="1927225"/>
            <a:ext cx="8229600" cy="4525963"/>
          </a:xfrm>
        </p:spPr>
        <p:txBody>
          <a:bodyPr/>
          <a:lstStyle/>
          <a:p>
            <a:r>
              <a:rPr lang="en-GB" altLang="en-US"/>
              <a:t>Try and find out who you are speaking to – though you may have validated the company info things could have changed since then. </a:t>
            </a:r>
          </a:p>
          <a:p>
            <a:r>
              <a:rPr lang="en-GB" altLang="en-US"/>
              <a:t>Record this information if it has changes (in the contact’s file)</a:t>
            </a:r>
          </a:p>
          <a:p>
            <a:r>
              <a:rPr lang="en-GB" altLang="en-US"/>
              <a:t>Try a CV library search (see module 11) try to look into what the initial search could be and note this down.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06D4DBDA-F85F-4B75-80A0-A5CD998A421B}"/>
              </a:ext>
            </a:extLst>
          </p:cNvPr>
          <p:cNvSpPr>
            <a:spLocks noGrp="1" noChangeArrowheads="1"/>
          </p:cNvSpPr>
          <p:nvPr>
            <p:ph type="title"/>
          </p:nvPr>
        </p:nvSpPr>
        <p:spPr/>
        <p:txBody>
          <a:bodyPr/>
          <a:lstStyle/>
          <a:p>
            <a:r>
              <a:rPr lang="en-GB" altLang="en-US"/>
              <a:t>Send an evaluation </a:t>
            </a:r>
            <a:br>
              <a:rPr lang="en-GB" altLang="en-US"/>
            </a:br>
            <a:r>
              <a:rPr lang="en-GB" altLang="en-US"/>
              <a:t>email from the job</a:t>
            </a:r>
          </a:p>
        </p:txBody>
      </p:sp>
      <p:sp>
        <p:nvSpPr>
          <p:cNvPr id="3" name="Content Placeholder 2">
            <a:extLst>
              <a:ext uri="{FF2B5EF4-FFF2-40B4-BE49-F238E27FC236}">
                <a16:creationId xmlns:a16="http://schemas.microsoft.com/office/drawing/2014/main" id="{E530FDC6-D9B8-4844-AE6C-D1026606DCD5}"/>
              </a:ext>
            </a:extLst>
          </p:cNvPr>
          <p:cNvSpPr>
            <a:spLocks noGrp="1"/>
          </p:cNvSpPr>
          <p:nvPr>
            <p:ph idx="1"/>
          </p:nvPr>
        </p:nvSpPr>
        <p:spPr>
          <a:xfrm>
            <a:off x="539552" y="1772816"/>
            <a:ext cx="8229600" cy="4525963"/>
          </a:xfrm>
        </p:spPr>
        <p:txBody>
          <a:bodyPr/>
          <a:lstStyle/>
          <a:p>
            <a:pPr marL="0" indent="0">
              <a:buFontTx/>
              <a:buNone/>
              <a:defRPr/>
            </a:pPr>
            <a:r>
              <a:rPr lang="en-GB" sz="2400" dirty="0"/>
              <a:t>After speaking to Colin or Kat to do an evaluation of the role you should be in the position to send the service agreement. </a:t>
            </a:r>
          </a:p>
          <a:p>
            <a:pPr>
              <a:defRPr/>
            </a:pPr>
            <a:r>
              <a:rPr lang="en-GB" sz="2400" dirty="0"/>
              <a:t>To do this go to the job and click on the email icon, next click “send email”. </a:t>
            </a:r>
          </a:p>
          <a:p>
            <a:pPr>
              <a:defRPr/>
            </a:pPr>
            <a:r>
              <a:rPr lang="en-GB" sz="2400" dirty="0"/>
              <a:t>Type the subject line in the box i.e. ‘confirmation of Service Engineer role’ and click “confirm”, next click “send” and the email will open up in outlook.</a:t>
            </a:r>
          </a:p>
          <a:p>
            <a:pPr>
              <a:defRPr/>
            </a:pPr>
            <a:r>
              <a:rPr lang="en-GB" sz="2400" dirty="0"/>
              <a:t>All you need to do is construct the body of the email and click “send” in outlook. </a:t>
            </a:r>
          </a:p>
          <a:p>
            <a:pPr>
              <a:defRPr/>
            </a:pPr>
            <a:r>
              <a:rPr lang="en-GB" sz="2400" dirty="0">
                <a:highlight>
                  <a:srgbClr val="FF0000"/>
                </a:highlight>
              </a:rPr>
              <a:t>IMPORTANT – Please remember to attach the service agreement to this email.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8C7C3576-FCA0-45A3-BB64-26352E5702A8}"/>
              </a:ext>
            </a:extLst>
          </p:cNvPr>
          <p:cNvSpPr>
            <a:spLocks noGrp="1" noChangeArrowheads="1"/>
          </p:cNvSpPr>
          <p:nvPr>
            <p:ph type="title"/>
          </p:nvPr>
        </p:nvSpPr>
        <p:spPr/>
        <p:txBody>
          <a:bodyPr/>
          <a:lstStyle/>
          <a:p>
            <a:r>
              <a:rPr lang="en-GB" altLang="en-US"/>
              <a:t>Importing an email </a:t>
            </a:r>
            <a:br>
              <a:rPr lang="en-GB" altLang="en-US"/>
            </a:br>
            <a:r>
              <a:rPr lang="en-GB" altLang="en-US"/>
              <a:t>response from the client</a:t>
            </a:r>
          </a:p>
        </p:txBody>
      </p:sp>
      <p:sp>
        <p:nvSpPr>
          <p:cNvPr id="3" name="Content Placeholder 2">
            <a:extLst>
              <a:ext uri="{FF2B5EF4-FFF2-40B4-BE49-F238E27FC236}">
                <a16:creationId xmlns:a16="http://schemas.microsoft.com/office/drawing/2014/main" id="{9682CE6A-73A1-4618-B916-AC916A7496FC}"/>
              </a:ext>
            </a:extLst>
          </p:cNvPr>
          <p:cNvSpPr>
            <a:spLocks noGrp="1"/>
          </p:cNvSpPr>
          <p:nvPr>
            <p:ph idx="1"/>
          </p:nvPr>
        </p:nvSpPr>
        <p:spPr>
          <a:xfrm>
            <a:off x="539750" y="1628775"/>
            <a:ext cx="8229600" cy="4525963"/>
          </a:xfrm>
        </p:spPr>
        <p:txBody>
          <a:bodyPr/>
          <a:lstStyle/>
          <a:p>
            <a:pPr marL="0" indent="0">
              <a:buFontTx/>
              <a:buNone/>
              <a:defRPr/>
            </a:pPr>
            <a:r>
              <a:rPr lang="en-GB" sz="2800" dirty="0"/>
              <a:t>At this point you should have had the needs analysis call with the company so that you can construct the agreement statement/ brief. However, some companies may directly reply to your email. If this is the case we will want to make sure that their response is recorded in adapt. </a:t>
            </a:r>
          </a:p>
          <a:p>
            <a:pPr>
              <a:defRPr/>
            </a:pPr>
            <a:r>
              <a:rPr lang="en-GB" sz="2800" dirty="0"/>
              <a:t>To do this, highlight the email received from the client in outlook. </a:t>
            </a:r>
          </a:p>
          <a:p>
            <a:pPr>
              <a:defRPr/>
            </a:pPr>
            <a:r>
              <a:rPr lang="en-GB" sz="2800" dirty="0"/>
              <a:t>Go to the job in Adapt and click on the email icon select “import email” and click “okay” in the bottom right hand corner.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C362D2B7-87EC-4418-8A5D-E0D3627CBB97}"/>
              </a:ext>
            </a:extLst>
          </p:cNvPr>
          <p:cNvSpPr>
            <a:spLocks noGrp="1" noChangeArrowheads="1"/>
          </p:cNvSpPr>
          <p:nvPr>
            <p:ph type="title"/>
          </p:nvPr>
        </p:nvSpPr>
        <p:spPr>
          <a:xfrm>
            <a:off x="455613" y="260350"/>
            <a:ext cx="8229600" cy="1143000"/>
          </a:xfrm>
        </p:spPr>
        <p:txBody>
          <a:bodyPr/>
          <a:lstStyle/>
          <a:p>
            <a:r>
              <a:rPr lang="en-GB" altLang="en-US"/>
              <a:t>Recording the needs </a:t>
            </a:r>
            <a:br>
              <a:rPr lang="en-GB" altLang="en-US"/>
            </a:br>
            <a:r>
              <a:rPr lang="en-GB" altLang="en-US"/>
              <a:t>analysis call </a:t>
            </a:r>
          </a:p>
        </p:txBody>
      </p:sp>
      <p:sp>
        <p:nvSpPr>
          <p:cNvPr id="9219" name="Content Placeholder 2">
            <a:extLst>
              <a:ext uri="{FF2B5EF4-FFF2-40B4-BE49-F238E27FC236}">
                <a16:creationId xmlns:a16="http://schemas.microsoft.com/office/drawing/2014/main" id="{A7255956-CD54-4639-8CC2-557420B989B3}"/>
              </a:ext>
            </a:extLst>
          </p:cNvPr>
          <p:cNvSpPr>
            <a:spLocks noGrp="1" noChangeArrowheads="1"/>
          </p:cNvSpPr>
          <p:nvPr>
            <p:ph idx="1"/>
          </p:nvPr>
        </p:nvSpPr>
        <p:spPr/>
        <p:txBody>
          <a:bodyPr/>
          <a:lstStyle/>
          <a:p>
            <a:r>
              <a:rPr lang="en-GB" altLang="en-US"/>
              <a:t>Go to your job on Adapt – you want the information in the summary of duties so that you can instantly see the co-ordinates of the job. </a:t>
            </a:r>
          </a:p>
          <a:p>
            <a:r>
              <a:rPr lang="en-GB" altLang="en-US"/>
              <a:t>To do this, click on the “edit” button on the summary page, then go down to the “summary of duties” box and put in the information that gives you precisely what you are looking for.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D33F61D-EB04-4837-81F5-207FE040A131}"/>
              </a:ext>
            </a:extLst>
          </p:cNvPr>
          <p:cNvSpPr>
            <a:spLocks noGrp="1" noChangeArrowheads="1"/>
          </p:cNvSpPr>
          <p:nvPr>
            <p:ph type="title"/>
          </p:nvPr>
        </p:nvSpPr>
        <p:spPr/>
        <p:txBody>
          <a:bodyPr/>
          <a:lstStyle/>
          <a:p>
            <a:r>
              <a:rPr lang="en-GB" altLang="en-US"/>
              <a:t>Adding the brief </a:t>
            </a:r>
            <a:br>
              <a:rPr lang="en-GB" altLang="en-US"/>
            </a:br>
            <a:r>
              <a:rPr lang="en-GB" altLang="en-US"/>
              <a:t>to the job</a:t>
            </a:r>
          </a:p>
        </p:txBody>
      </p:sp>
      <p:sp>
        <p:nvSpPr>
          <p:cNvPr id="3" name="Content Placeholder 2">
            <a:extLst>
              <a:ext uri="{FF2B5EF4-FFF2-40B4-BE49-F238E27FC236}">
                <a16:creationId xmlns:a16="http://schemas.microsoft.com/office/drawing/2014/main" id="{742CFB5B-3B1E-4334-A135-8F3E58C0C188}"/>
              </a:ext>
            </a:extLst>
          </p:cNvPr>
          <p:cNvSpPr>
            <a:spLocks noGrp="1"/>
          </p:cNvSpPr>
          <p:nvPr>
            <p:ph idx="1"/>
          </p:nvPr>
        </p:nvSpPr>
        <p:spPr/>
        <p:txBody>
          <a:bodyPr/>
          <a:lstStyle/>
          <a:p>
            <a:pPr marL="0" indent="0">
              <a:buFontTx/>
              <a:buNone/>
              <a:defRPr/>
            </a:pPr>
            <a:r>
              <a:rPr lang="en-GB" sz="2000" dirty="0"/>
              <a:t>Once you have the brief (the agreement between you and your client for what you’re looking for) You will need to put this into adapt. </a:t>
            </a:r>
          </a:p>
          <a:p>
            <a:pPr>
              <a:defRPr/>
            </a:pPr>
            <a:r>
              <a:rPr lang="en-GB" sz="2000" dirty="0"/>
              <a:t>To record this in the job go to the job, click “edit” in the top right hand corner.</a:t>
            </a:r>
          </a:p>
          <a:p>
            <a:pPr>
              <a:defRPr/>
            </a:pPr>
            <a:r>
              <a:rPr lang="en-GB" sz="2000" dirty="0"/>
              <a:t>Scroll down to the “summary of duties” box and input the brief here i.e. ‘we have agreed that you are looking for a service engineer with forklifts experience alternatively, you will accept a maintenance engineer with a mechanical background looking to do service work’</a:t>
            </a:r>
          </a:p>
          <a:p>
            <a:pPr>
              <a:defRPr/>
            </a:pPr>
            <a:r>
              <a:rPr lang="en-GB" sz="2000" dirty="0"/>
              <a:t>At this point you can get rid of the information previously held in there. </a:t>
            </a:r>
          </a:p>
          <a:p>
            <a:pPr>
              <a:defRPr/>
            </a:pPr>
            <a:r>
              <a:rPr lang="en-GB" sz="2000" dirty="0"/>
              <a:t>Make sure to update the summary notes of your company – Record the fee agreement here and change the client from “prospect” to “pipeline”.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92F20658-9D4B-46A8-BFA6-4E2BA6D31CBB}"/>
              </a:ext>
            </a:extLst>
          </p:cNvPr>
          <p:cNvSpPr>
            <a:spLocks noGrp="1" noChangeArrowheads="1"/>
          </p:cNvSpPr>
          <p:nvPr>
            <p:ph type="title"/>
          </p:nvPr>
        </p:nvSpPr>
        <p:spPr>
          <a:xfrm>
            <a:off x="179388" y="457200"/>
            <a:ext cx="8229600" cy="1143000"/>
          </a:xfrm>
        </p:spPr>
        <p:txBody>
          <a:bodyPr/>
          <a:lstStyle/>
          <a:p>
            <a:r>
              <a:rPr lang="en-GB" altLang="en-US"/>
              <a:t>Sending the confirmation </a:t>
            </a:r>
            <a:br>
              <a:rPr lang="en-GB" altLang="en-US"/>
            </a:br>
            <a:r>
              <a:rPr lang="en-GB" altLang="en-US"/>
              <a:t>of rates email from </a:t>
            </a:r>
            <a:br>
              <a:rPr lang="en-GB" altLang="en-US"/>
            </a:br>
            <a:r>
              <a:rPr lang="en-GB" altLang="en-US"/>
              <a:t>the job</a:t>
            </a:r>
          </a:p>
        </p:txBody>
      </p:sp>
      <p:sp>
        <p:nvSpPr>
          <p:cNvPr id="3" name="Content Placeholder 2">
            <a:extLst>
              <a:ext uri="{FF2B5EF4-FFF2-40B4-BE49-F238E27FC236}">
                <a16:creationId xmlns:a16="http://schemas.microsoft.com/office/drawing/2014/main" id="{6E9A7A73-9A52-4E4A-83F7-80E02A2706B0}"/>
              </a:ext>
            </a:extLst>
          </p:cNvPr>
          <p:cNvSpPr>
            <a:spLocks noGrp="1"/>
          </p:cNvSpPr>
          <p:nvPr>
            <p:ph idx="1"/>
          </p:nvPr>
        </p:nvSpPr>
        <p:spPr>
          <a:xfrm>
            <a:off x="457200" y="2060575"/>
            <a:ext cx="8229600" cy="4525963"/>
          </a:xfrm>
        </p:spPr>
        <p:txBody>
          <a:bodyPr/>
          <a:lstStyle/>
          <a:p>
            <a:pPr marL="0" indent="0">
              <a:buFontTx/>
              <a:buNone/>
              <a:defRPr/>
            </a:pPr>
            <a:r>
              <a:rPr lang="en-GB" sz="2400" dirty="0"/>
              <a:t>You are now in the position to send the confirmation of rates email (See P.47 of your manual)</a:t>
            </a:r>
          </a:p>
          <a:p>
            <a:pPr>
              <a:defRPr/>
            </a:pPr>
            <a:r>
              <a:rPr lang="en-GB" sz="2400" dirty="0"/>
              <a:t>To send this email from the job go to the job and click on the email icon, select “send email”. </a:t>
            </a:r>
          </a:p>
          <a:p>
            <a:pPr>
              <a:defRPr/>
            </a:pPr>
            <a:r>
              <a:rPr lang="en-GB" sz="2400" dirty="0"/>
              <a:t>Type your subject line in the pop up box i.e. ‘clarification of service engineer role’</a:t>
            </a:r>
          </a:p>
          <a:p>
            <a:pPr>
              <a:defRPr/>
            </a:pPr>
            <a:r>
              <a:rPr lang="en-GB" sz="2400" dirty="0"/>
              <a:t>Click “confirm” and then go to “send”. </a:t>
            </a:r>
          </a:p>
          <a:p>
            <a:pPr>
              <a:defRPr/>
            </a:pPr>
            <a:r>
              <a:rPr lang="en-GB" sz="2400" dirty="0"/>
              <a:t>The email will open up in outlook, enter the body of the email and click send when you are happy.</a:t>
            </a:r>
          </a:p>
        </p:txBody>
      </p:sp>
    </p:spTree>
  </p:cSld>
  <p:clrMapOvr>
    <a:masterClrMapping/>
  </p:clrMapOvr>
</p:sld>
</file>

<file path=ppt/theme/theme1.xml><?xml version="1.0" encoding="utf-8"?>
<a:theme xmlns:a="http://schemas.openxmlformats.org/drawingml/2006/main" name="Default Design">
  <a:themeElements>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10259</TotalTime>
  <Words>687</Words>
  <Application>Microsoft Office PowerPoint</Application>
  <PresentationFormat>On-screen Show (4:3)</PresentationFormat>
  <Paragraphs>34</Paragraphs>
  <Slides>7</Slides>
  <Notes>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7</vt:i4>
      </vt:variant>
    </vt:vector>
  </HeadingPairs>
  <TitlesOfParts>
    <vt:vector size="9" baseType="lpstr">
      <vt:lpstr>Arial</vt:lpstr>
      <vt:lpstr>Default Design</vt:lpstr>
      <vt:lpstr>The process of evaluating a vacancy</vt:lpstr>
      <vt:lpstr>Try to Evaluate as much  as you can before  speaking to us </vt:lpstr>
      <vt:lpstr>Send an evaluation  email from the job</vt:lpstr>
      <vt:lpstr>Importing an email  response from the client</vt:lpstr>
      <vt:lpstr>Recording the needs  analysis call </vt:lpstr>
      <vt:lpstr>Adding the brief  to the job</vt:lpstr>
      <vt:lpstr>Sending the confirmation  of rates email from  the job</vt:lpstr>
    </vt:vector>
  </TitlesOfParts>
  <Company>Hill McGlynn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ecampbell</dc:creator>
  <cp:lastModifiedBy>Will Burton</cp:lastModifiedBy>
  <cp:revision>233</cp:revision>
  <dcterms:created xsi:type="dcterms:W3CDTF">2006-03-01T16:20:54Z</dcterms:created>
  <dcterms:modified xsi:type="dcterms:W3CDTF">2021-07-20T12:20:17Z</dcterms:modified>
</cp:coreProperties>
</file>