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67" r:id="rId2"/>
    <p:sldId id="368" r:id="rId3"/>
    <p:sldId id="374" r:id="rId4"/>
    <p:sldId id="369" r:id="rId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79" autoAdjust="0"/>
    <p:restoredTop sz="89521" autoAdjust="0"/>
  </p:normalViewPr>
  <p:slideViewPr>
    <p:cSldViewPr>
      <p:cViewPr varScale="1">
        <p:scale>
          <a:sx n="64" d="100"/>
          <a:sy n="64" d="100"/>
        </p:scale>
        <p:origin x="159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EB0A305-651B-4718-AF6E-8A7C208CA7F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a:extLst>
              <a:ext uri="{FF2B5EF4-FFF2-40B4-BE49-F238E27FC236}">
                <a16:creationId xmlns:a16="http://schemas.microsoft.com/office/drawing/2014/main" id="{176293DC-C272-4665-82E9-C07223206E65}"/>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69CF8A0B-A28D-4B24-BADD-E3FC8A1E6F67}"/>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8658017B-A8DD-4F65-ABA0-34155D9D1130}"/>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id="{7D1B6F36-CA84-4622-BCBD-FE654287A957}"/>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a:extLst>
              <a:ext uri="{FF2B5EF4-FFF2-40B4-BE49-F238E27FC236}">
                <a16:creationId xmlns:a16="http://schemas.microsoft.com/office/drawing/2014/main" id="{7C385F13-D6B5-4596-A887-192DECFAE840}"/>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1798A4-4E64-426A-A863-6E3ACD35F1B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F0A7C5AB-F0F1-41E8-AF44-8F97CACDDCFE}"/>
              </a:ext>
            </a:extLst>
          </p:cNvPr>
          <p:cNvSpPr>
            <a:spLocks noGrp="1" noRot="1" noChangeAspect="1" noChangeArrowheads="1" noTextEdit="1"/>
          </p:cNvSpPr>
          <p:nvPr>
            <p:ph type="sldImg"/>
          </p:nvPr>
        </p:nvSpPr>
        <p:spPr>
          <a:ln/>
        </p:spPr>
      </p:sp>
      <p:sp>
        <p:nvSpPr>
          <p:cNvPr id="5123" name="Notes Placeholder 2">
            <a:extLst>
              <a:ext uri="{FF2B5EF4-FFF2-40B4-BE49-F238E27FC236}">
                <a16:creationId xmlns:a16="http://schemas.microsoft.com/office/drawing/2014/main" id="{A49142C6-B941-4FE7-BE16-1AB10E1376F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
        <p:nvSpPr>
          <p:cNvPr id="5124" name="Slide Number Placeholder 3">
            <a:extLst>
              <a:ext uri="{FF2B5EF4-FFF2-40B4-BE49-F238E27FC236}">
                <a16:creationId xmlns:a16="http://schemas.microsoft.com/office/drawing/2014/main" id="{2FD92BB6-BE55-45D3-BCA6-FDEAA3221A3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F842D4C-DAB9-4249-A797-9C57CE8256B2}" type="slidenum">
              <a:rPr lang="en-US" altLang="en-US" smtClean="0"/>
              <a:pPr/>
              <a:t>2</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2A50BAAE-C09A-4CDE-B74F-2825CEFC8C0E}"/>
              </a:ext>
            </a:extLst>
          </p:cNvPr>
          <p:cNvSpPr>
            <a:spLocks noGrp="1" noRot="1" noChangeAspect="1" noChangeArrowheads="1" noTextEdit="1"/>
          </p:cNvSpPr>
          <p:nvPr>
            <p:ph type="sldImg"/>
          </p:nvPr>
        </p:nvSpPr>
        <p:spPr>
          <a:ln/>
        </p:spPr>
      </p:sp>
      <p:sp>
        <p:nvSpPr>
          <p:cNvPr id="7171" name="Notes Placeholder 2">
            <a:extLst>
              <a:ext uri="{FF2B5EF4-FFF2-40B4-BE49-F238E27FC236}">
                <a16:creationId xmlns:a16="http://schemas.microsoft.com/office/drawing/2014/main" id="{A30CB672-CD6B-4A97-98E2-4ACE9588364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
        <p:nvSpPr>
          <p:cNvPr id="7172" name="Slide Number Placeholder 3">
            <a:extLst>
              <a:ext uri="{FF2B5EF4-FFF2-40B4-BE49-F238E27FC236}">
                <a16:creationId xmlns:a16="http://schemas.microsoft.com/office/drawing/2014/main" id="{883CECE8-86D0-4ED5-8229-3F629A20DFD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078E683-C424-4AF0-BF77-B200AC155556}" type="slidenum">
              <a:rPr lang="en-US" altLang="en-US" smtClean="0"/>
              <a:pPr/>
              <a:t>3</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BA7D5196-7E43-497A-88AB-2131A4E9D00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9B9B30B-4C2F-43CF-A56F-DFB9178FFFA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FCA3556-8F4F-4DCB-95DA-E65ED60846CA}"/>
              </a:ext>
            </a:extLst>
          </p:cNvPr>
          <p:cNvSpPr>
            <a:spLocks noGrp="1" noChangeArrowheads="1"/>
          </p:cNvSpPr>
          <p:nvPr>
            <p:ph type="sldNum" sz="quarter" idx="12"/>
          </p:nvPr>
        </p:nvSpPr>
        <p:spPr>
          <a:ln/>
        </p:spPr>
        <p:txBody>
          <a:bodyPr/>
          <a:lstStyle>
            <a:lvl1pPr>
              <a:defRPr/>
            </a:lvl1pPr>
          </a:lstStyle>
          <a:p>
            <a:pPr>
              <a:defRPr/>
            </a:pPr>
            <a:fld id="{82FD0824-9CAA-4266-B886-27EF469C2113}" type="slidenum">
              <a:rPr lang="en-US" altLang="en-US"/>
              <a:pPr>
                <a:defRPr/>
              </a:pPr>
              <a:t>‹#›</a:t>
            </a:fld>
            <a:endParaRPr lang="en-US" altLang="en-US"/>
          </a:p>
        </p:txBody>
      </p:sp>
    </p:spTree>
    <p:extLst>
      <p:ext uri="{BB962C8B-B14F-4D97-AF65-F5344CB8AC3E}">
        <p14:creationId xmlns:p14="http://schemas.microsoft.com/office/powerpoint/2010/main" val="386927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80FCC98B-61A9-4E60-812C-3C608311E17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217C9C8-7906-433A-A8F5-399C44C2E96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E4BEE49-6F52-4A5D-9C55-C192790045EE}"/>
              </a:ext>
            </a:extLst>
          </p:cNvPr>
          <p:cNvSpPr>
            <a:spLocks noGrp="1" noChangeArrowheads="1"/>
          </p:cNvSpPr>
          <p:nvPr>
            <p:ph type="sldNum" sz="quarter" idx="12"/>
          </p:nvPr>
        </p:nvSpPr>
        <p:spPr>
          <a:ln/>
        </p:spPr>
        <p:txBody>
          <a:bodyPr/>
          <a:lstStyle>
            <a:lvl1pPr>
              <a:defRPr/>
            </a:lvl1pPr>
          </a:lstStyle>
          <a:p>
            <a:pPr>
              <a:defRPr/>
            </a:pPr>
            <a:fld id="{8318C641-7D71-4CDF-9AE8-0558BA48607B}" type="slidenum">
              <a:rPr lang="en-US" altLang="en-US"/>
              <a:pPr>
                <a:defRPr/>
              </a:pPr>
              <a:t>‹#›</a:t>
            </a:fld>
            <a:endParaRPr lang="en-US" altLang="en-US"/>
          </a:p>
        </p:txBody>
      </p:sp>
    </p:spTree>
    <p:extLst>
      <p:ext uri="{BB962C8B-B14F-4D97-AF65-F5344CB8AC3E}">
        <p14:creationId xmlns:p14="http://schemas.microsoft.com/office/powerpoint/2010/main" val="504071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4E94B35-7AE8-4DAE-B8F0-712871A4CB6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23996FC-F49C-4717-AD2E-FAFB2083CD1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43CE8B3-195E-41E1-8446-128F56E8A55F}"/>
              </a:ext>
            </a:extLst>
          </p:cNvPr>
          <p:cNvSpPr>
            <a:spLocks noGrp="1" noChangeArrowheads="1"/>
          </p:cNvSpPr>
          <p:nvPr>
            <p:ph type="sldNum" sz="quarter" idx="12"/>
          </p:nvPr>
        </p:nvSpPr>
        <p:spPr>
          <a:ln/>
        </p:spPr>
        <p:txBody>
          <a:bodyPr/>
          <a:lstStyle>
            <a:lvl1pPr>
              <a:defRPr/>
            </a:lvl1pPr>
          </a:lstStyle>
          <a:p>
            <a:pPr>
              <a:defRPr/>
            </a:pPr>
            <a:fld id="{05515A65-A71B-42C6-8997-E2C533B4D136}" type="slidenum">
              <a:rPr lang="en-US" altLang="en-US"/>
              <a:pPr>
                <a:defRPr/>
              </a:pPr>
              <a:t>‹#›</a:t>
            </a:fld>
            <a:endParaRPr lang="en-US" altLang="en-US"/>
          </a:p>
        </p:txBody>
      </p:sp>
    </p:spTree>
    <p:extLst>
      <p:ext uri="{BB962C8B-B14F-4D97-AF65-F5344CB8AC3E}">
        <p14:creationId xmlns:p14="http://schemas.microsoft.com/office/powerpoint/2010/main" val="3904909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211B5530-C6F2-4EC6-8515-D71AE9BE3D4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9C51B0B-8FAD-48D7-B923-C5B2A48A83F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9D9C63F-E32B-45CE-8082-0CB8D83D4B1B}"/>
              </a:ext>
            </a:extLst>
          </p:cNvPr>
          <p:cNvSpPr>
            <a:spLocks noGrp="1" noChangeArrowheads="1"/>
          </p:cNvSpPr>
          <p:nvPr>
            <p:ph type="sldNum" sz="quarter" idx="12"/>
          </p:nvPr>
        </p:nvSpPr>
        <p:spPr>
          <a:ln/>
        </p:spPr>
        <p:txBody>
          <a:bodyPr/>
          <a:lstStyle>
            <a:lvl1pPr>
              <a:defRPr/>
            </a:lvl1pPr>
          </a:lstStyle>
          <a:p>
            <a:pPr>
              <a:defRPr/>
            </a:pPr>
            <a:fld id="{E946D9F6-D0C2-407A-8320-A45B6EB894F9}" type="slidenum">
              <a:rPr lang="en-US" altLang="en-US"/>
              <a:pPr>
                <a:defRPr/>
              </a:pPr>
              <a:t>‹#›</a:t>
            </a:fld>
            <a:endParaRPr lang="en-US" altLang="en-US"/>
          </a:p>
        </p:txBody>
      </p:sp>
    </p:spTree>
    <p:extLst>
      <p:ext uri="{BB962C8B-B14F-4D97-AF65-F5344CB8AC3E}">
        <p14:creationId xmlns:p14="http://schemas.microsoft.com/office/powerpoint/2010/main" val="241008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856CA656-94C8-49D5-9E7E-ED55AED9834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61C1FA9-78C5-495B-AF38-658C982F9E1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268D7B4-5973-4432-9DC6-D9FA9834D917}"/>
              </a:ext>
            </a:extLst>
          </p:cNvPr>
          <p:cNvSpPr>
            <a:spLocks noGrp="1" noChangeArrowheads="1"/>
          </p:cNvSpPr>
          <p:nvPr>
            <p:ph type="sldNum" sz="quarter" idx="12"/>
          </p:nvPr>
        </p:nvSpPr>
        <p:spPr>
          <a:ln/>
        </p:spPr>
        <p:txBody>
          <a:bodyPr/>
          <a:lstStyle>
            <a:lvl1pPr>
              <a:defRPr/>
            </a:lvl1pPr>
          </a:lstStyle>
          <a:p>
            <a:pPr>
              <a:defRPr/>
            </a:pPr>
            <a:fld id="{53CCAB39-5E3E-4D6E-BE61-B05744A10306}" type="slidenum">
              <a:rPr lang="en-US" altLang="en-US"/>
              <a:pPr>
                <a:defRPr/>
              </a:pPr>
              <a:t>‹#›</a:t>
            </a:fld>
            <a:endParaRPr lang="en-US" altLang="en-US"/>
          </a:p>
        </p:txBody>
      </p:sp>
    </p:spTree>
    <p:extLst>
      <p:ext uri="{BB962C8B-B14F-4D97-AF65-F5344CB8AC3E}">
        <p14:creationId xmlns:p14="http://schemas.microsoft.com/office/powerpoint/2010/main" val="1521752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0F074C31-3CCA-4DB6-9778-9F430E6911A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B2D4937-D414-46AF-8097-A7E7EA628EC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1DEACBA-D48B-467A-B263-CF32DD069C69}"/>
              </a:ext>
            </a:extLst>
          </p:cNvPr>
          <p:cNvSpPr>
            <a:spLocks noGrp="1" noChangeArrowheads="1"/>
          </p:cNvSpPr>
          <p:nvPr>
            <p:ph type="sldNum" sz="quarter" idx="12"/>
          </p:nvPr>
        </p:nvSpPr>
        <p:spPr>
          <a:ln/>
        </p:spPr>
        <p:txBody>
          <a:bodyPr/>
          <a:lstStyle>
            <a:lvl1pPr>
              <a:defRPr/>
            </a:lvl1pPr>
          </a:lstStyle>
          <a:p>
            <a:pPr>
              <a:defRPr/>
            </a:pPr>
            <a:fld id="{10FBD307-8B4F-4F4B-A200-843B028AE085}" type="slidenum">
              <a:rPr lang="en-US" altLang="en-US"/>
              <a:pPr>
                <a:defRPr/>
              </a:pPr>
              <a:t>‹#›</a:t>
            </a:fld>
            <a:endParaRPr lang="en-US" altLang="en-US"/>
          </a:p>
        </p:txBody>
      </p:sp>
    </p:spTree>
    <p:extLst>
      <p:ext uri="{BB962C8B-B14F-4D97-AF65-F5344CB8AC3E}">
        <p14:creationId xmlns:p14="http://schemas.microsoft.com/office/powerpoint/2010/main" val="2518333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B9372D59-9A8E-4460-9A94-C43643A2000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7347618-2585-4888-A7AF-2D1A4A2D824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312D718-16A7-44B7-BC0F-393F38FB6288}"/>
              </a:ext>
            </a:extLst>
          </p:cNvPr>
          <p:cNvSpPr>
            <a:spLocks noGrp="1" noChangeArrowheads="1"/>
          </p:cNvSpPr>
          <p:nvPr>
            <p:ph type="sldNum" sz="quarter" idx="12"/>
          </p:nvPr>
        </p:nvSpPr>
        <p:spPr>
          <a:ln/>
        </p:spPr>
        <p:txBody>
          <a:bodyPr/>
          <a:lstStyle>
            <a:lvl1pPr>
              <a:defRPr/>
            </a:lvl1pPr>
          </a:lstStyle>
          <a:p>
            <a:pPr>
              <a:defRPr/>
            </a:pPr>
            <a:fld id="{A1F93B89-414E-4843-B578-E032BACE27B0}" type="slidenum">
              <a:rPr lang="en-US" altLang="en-US"/>
              <a:pPr>
                <a:defRPr/>
              </a:pPr>
              <a:t>‹#›</a:t>
            </a:fld>
            <a:endParaRPr lang="en-US" altLang="en-US"/>
          </a:p>
        </p:txBody>
      </p:sp>
    </p:spTree>
    <p:extLst>
      <p:ext uri="{BB962C8B-B14F-4D97-AF65-F5344CB8AC3E}">
        <p14:creationId xmlns:p14="http://schemas.microsoft.com/office/powerpoint/2010/main" val="3233076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DF8F9995-B50A-4B04-84A7-B67B86AE15AE}"/>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6548CB86-E0F7-4039-BC18-8E56FDF98AE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30BF47B-1DD9-4DE7-AB5A-914C94CF5867}"/>
              </a:ext>
            </a:extLst>
          </p:cNvPr>
          <p:cNvSpPr>
            <a:spLocks noGrp="1" noChangeArrowheads="1"/>
          </p:cNvSpPr>
          <p:nvPr>
            <p:ph type="sldNum" sz="quarter" idx="12"/>
          </p:nvPr>
        </p:nvSpPr>
        <p:spPr>
          <a:ln/>
        </p:spPr>
        <p:txBody>
          <a:bodyPr/>
          <a:lstStyle>
            <a:lvl1pPr>
              <a:defRPr/>
            </a:lvl1pPr>
          </a:lstStyle>
          <a:p>
            <a:pPr>
              <a:defRPr/>
            </a:pPr>
            <a:fld id="{44E7BBD9-935A-409D-BA83-4A82BB47F982}" type="slidenum">
              <a:rPr lang="en-US" altLang="en-US"/>
              <a:pPr>
                <a:defRPr/>
              </a:pPr>
              <a:t>‹#›</a:t>
            </a:fld>
            <a:endParaRPr lang="en-US" altLang="en-US"/>
          </a:p>
        </p:txBody>
      </p:sp>
    </p:spTree>
    <p:extLst>
      <p:ext uri="{BB962C8B-B14F-4D97-AF65-F5344CB8AC3E}">
        <p14:creationId xmlns:p14="http://schemas.microsoft.com/office/powerpoint/2010/main" val="1738992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CBBC6D4C-C6AC-4FDB-86EC-BA78806312D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51779B48-7CAF-4512-8136-1112A188E78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287A98E7-37D0-440E-A6C2-112E2F4089A2}"/>
              </a:ext>
            </a:extLst>
          </p:cNvPr>
          <p:cNvSpPr>
            <a:spLocks noGrp="1" noChangeArrowheads="1"/>
          </p:cNvSpPr>
          <p:nvPr>
            <p:ph type="sldNum" sz="quarter" idx="12"/>
          </p:nvPr>
        </p:nvSpPr>
        <p:spPr>
          <a:ln/>
        </p:spPr>
        <p:txBody>
          <a:bodyPr/>
          <a:lstStyle>
            <a:lvl1pPr>
              <a:defRPr/>
            </a:lvl1pPr>
          </a:lstStyle>
          <a:p>
            <a:pPr>
              <a:defRPr/>
            </a:pPr>
            <a:fld id="{65860C85-A5E5-45EF-BB67-939389D74AC5}" type="slidenum">
              <a:rPr lang="en-US" altLang="en-US"/>
              <a:pPr>
                <a:defRPr/>
              </a:pPr>
              <a:t>‹#›</a:t>
            </a:fld>
            <a:endParaRPr lang="en-US" altLang="en-US"/>
          </a:p>
        </p:txBody>
      </p:sp>
    </p:spTree>
    <p:extLst>
      <p:ext uri="{BB962C8B-B14F-4D97-AF65-F5344CB8AC3E}">
        <p14:creationId xmlns:p14="http://schemas.microsoft.com/office/powerpoint/2010/main" val="2576422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9732B87-286C-4A45-8D62-8D29DC383EDA}"/>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DD508117-451B-41ED-8E01-CB37D0E43D9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A9D858DD-B703-49A9-A17D-D9BA1737DEF4}"/>
              </a:ext>
            </a:extLst>
          </p:cNvPr>
          <p:cNvSpPr>
            <a:spLocks noGrp="1" noChangeArrowheads="1"/>
          </p:cNvSpPr>
          <p:nvPr>
            <p:ph type="sldNum" sz="quarter" idx="12"/>
          </p:nvPr>
        </p:nvSpPr>
        <p:spPr>
          <a:ln/>
        </p:spPr>
        <p:txBody>
          <a:bodyPr/>
          <a:lstStyle>
            <a:lvl1pPr>
              <a:defRPr/>
            </a:lvl1pPr>
          </a:lstStyle>
          <a:p>
            <a:pPr>
              <a:defRPr/>
            </a:pPr>
            <a:fld id="{0AF2C615-2A81-41AB-A51A-1970E4AD2801}" type="slidenum">
              <a:rPr lang="en-US" altLang="en-US"/>
              <a:pPr>
                <a:defRPr/>
              </a:pPr>
              <a:t>‹#›</a:t>
            </a:fld>
            <a:endParaRPr lang="en-US" altLang="en-US"/>
          </a:p>
        </p:txBody>
      </p:sp>
    </p:spTree>
    <p:extLst>
      <p:ext uri="{BB962C8B-B14F-4D97-AF65-F5344CB8AC3E}">
        <p14:creationId xmlns:p14="http://schemas.microsoft.com/office/powerpoint/2010/main" val="3891883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AA441C8-8587-4C5A-A7B9-CB51A70D38C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05A4D51-EC94-4922-9A05-5DDFAA9F038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9F60EBC-74F9-4A35-A2BF-6A8F2AF4E8D2}"/>
              </a:ext>
            </a:extLst>
          </p:cNvPr>
          <p:cNvSpPr>
            <a:spLocks noGrp="1" noChangeArrowheads="1"/>
          </p:cNvSpPr>
          <p:nvPr>
            <p:ph type="sldNum" sz="quarter" idx="12"/>
          </p:nvPr>
        </p:nvSpPr>
        <p:spPr>
          <a:ln/>
        </p:spPr>
        <p:txBody>
          <a:bodyPr/>
          <a:lstStyle>
            <a:lvl1pPr>
              <a:defRPr/>
            </a:lvl1pPr>
          </a:lstStyle>
          <a:p>
            <a:pPr>
              <a:defRPr/>
            </a:pPr>
            <a:fld id="{3912AEBB-7E39-40EA-A909-D59D1301CB4A}" type="slidenum">
              <a:rPr lang="en-US" altLang="en-US"/>
              <a:pPr>
                <a:defRPr/>
              </a:pPr>
              <a:t>‹#›</a:t>
            </a:fld>
            <a:endParaRPr lang="en-US" altLang="en-US"/>
          </a:p>
        </p:txBody>
      </p:sp>
    </p:spTree>
    <p:extLst>
      <p:ext uri="{BB962C8B-B14F-4D97-AF65-F5344CB8AC3E}">
        <p14:creationId xmlns:p14="http://schemas.microsoft.com/office/powerpoint/2010/main" val="3126682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38D2995-92C2-4A57-A64A-A965BBF6352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93BBE4F-8C17-4176-B8BD-283570E8017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3161EB9-212D-4A1B-82FE-436358BE5358}"/>
              </a:ext>
            </a:extLst>
          </p:cNvPr>
          <p:cNvSpPr>
            <a:spLocks noGrp="1" noChangeArrowheads="1"/>
          </p:cNvSpPr>
          <p:nvPr>
            <p:ph type="sldNum" sz="quarter" idx="12"/>
          </p:nvPr>
        </p:nvSpPr>
        <p:spPr>
          <a:ln/>
        </p:spPr>
        <p:txBody>
          <a:bodyPr/>
          <a:lstStyle>
            <a:lvl1pPr>
              <a:defRPr/>
            </a:lvl1pPr>
          </a:lstStyle>
          <a:p>
            <a:pPr>
              <a:defRPr/>
            </a:pPr>
            <a:fld id="{593B20E7-A699-4007-B80D-2F2D53753803}" type="slidenum">
              <a:rPr lang="en-US" altLang="en-US"/>
              <a:pPr>
                <a:defRPr/>
              </a:pPr>
              <a:t>‹#›</a:t>
            </a:fld>
            <a:endParaRPr lang="en-US" altLang="en-US"/>
          </a:p>
        </p:txBody>
      </p:sp>
    </p:spTree>
    <p:extLst>
      <p:ext uri="{BB962C8B-B14F-4D97-AF65-F5344CB8AC3E}">
        <p14:creationId xmlns:p14="http://schemas.microsoft.com/office/powerpoint/2010/main" val="3560805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00F255F-FA93-4107-921A-3E7914F45F99}"/>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DCF38888-E95C-4CF1-AF7F-88AB37C65D79}"/>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DDADED1-0A37-40F7-9D0F-FAA34DCB3E48}"/>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2311ED2E-17BA-4EE3-A9DF-A718385CC392}"/>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A8172BBB-DC7F-4A3D-924A-3692C46E9AF7}"/>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FE1FCAEB-C03D-41A9-A916-28A08F5CDABB}" type="slidenum">
              <a:rPr lang="en-US" altLang="en-US"/>
              <a:pPr>
                <a:defRPr/>
              </a:pPr>
              <a:t>‹#›</a:t>
            </a:fld>
            <a:endParaRPr lang="en-US" altLang="en-US"/>
          </a:p>
        </p:txBody>
      </p:sp>
      <p:pic>
        <p:nvPicPr>
          <p:cNvPr id="1031" name="Picture 7" descr="aes">
            <a:extLst>
              <a:ext uri="{FF2B5EF4-FFF2-40B4-BE49-F238E27FC236}">
                <a16:creationId xmlns:a16="http://schemas.microsoft.com/office/drawing/2014/main" id="{6747201D-CA92-4CB4-A172-D7357E3045EE}"/>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24750" y="260350"/>
            <a:ext cx="1223963"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339B87B-E4BA-4F99-BB99-F4E0AA91B802}"/>
              </a:ext>
            </a:extLst>
          </p:cNvPr>
          <p:cNvSpPr>
            <a:spLocks noGrp="1" noChangeArrowheads="1"/>
          </p:cNvSpPr>
          <p:nvPr>
            <p:ph type="title"/>
          </p:nvPr>
        </p:nvSpPr>
        <p:spPr/>
        <p:txBody>
          <a:bodyPr/>
          <a:lstStyle/>
          <a:p>
            <a:r>
              <a:rPr lang="en-GB" altLang="en-US"/>
              <a:t>Module 5 – Adding a </a:t>
            </a:r>
            <a:br>
              <a:rPr lang="en-GB" altLang="en-US"/>
            </a:br>
            <a:r>
              <a:rPr lang="en-GB" altLang="en-US"/>
              <a:t>new vacancy </a:t>
            </a:r>
          </a:p>
        </p:txBody>
      </p:sp>
      <p:sp>
        <p:nvSpPr>
          <p:cNvPr id="3075" name="Rectangle 3">
            <a:extLst>
              <a:ext uri="{FF2B5EF4-FFF2-40B4-BE49-F238E27FC236}">
                <a16:creationId xmlns:a16="http://schemas.microsoft.com/office/drawing/2014/main" id="{F0F87B64-2C47-4DBE-952A-D823AE05AD12}"/>
              </a:ext>
            </a:extLst>
          </p:cNvPr>
          <p:cNvSpPr>
            <a:spLocks noGrp="1" noChangeArrowheads="1"/>
          </p:cNvSpPr>
          <p:nvPr>
            <p:ph type="body" idx="1"/>
          </p:nvPr>
        </p:nvSpPr>
        <p:spPr>
          <a:xfrm>
            <a:off x="457200" y="2492375"/>
            <a:ext cx="8229600" cy="4525963"/>
          </a:xfrm>
        </p:spPr>
        <p:txBody>
          <a:bodyPr/>
          <a:lstStyle/>
          <a:p>
            <a:pPr marL="0" indent="0">
              <a:buFontTx/>
              <a:buNone/>
            </a:pPr>
            <a:r>
              <a:rPr lang="en-GB" altLang="en-US"/>
              <a:t>Adding a new permanent role – uploading a job description</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814054EE-C930-420E-99EB-F871F56ABE7E}"/>
              </a:ext>
            </a:extLst>
          </p:cNvPr>
          <p:cNvSpPr>
            <a:spLocks noGrp="1" noChangeArrowheads="1"/>
          </p:cNvSpPr>
          <p:nvPr>
            <p:ph type="title"/>
          </p:nvPr>
        </p:nvSpPr>
        <p:spPr>
          <a:xfrm>
            <a:off x="436563" y="115888"/>
            <a:ext cx="8229600" cy="1143000"/>
          </a:xfrm>
        </p:spPr>
        <p:txBody>
          <a:bodyPr/>
          <a:lstStyle/>
          <a:p>
            <a:r>
              <a:rPr lang="en-GB" altLang="en-US"/>
              <a:t>Adding a new </a:t>
            </a:r>
            <a:br>
              <a:rPr lang="en-GB" altLang="en-US"/>
            </a:br>
            <a:r>
              <a:rPr lang="en-GB" altLang="en-US"/>
              <a:t>permanent role</a:t>
            </a:r>
          </a:p>
        </p:txBody>
      </p:sp>
      <p:sp>
        <p:nvSpPr>
          <p:cNvPr id="4099" name="Content Placeholder 2">
            <a:extLst>
              <a:ext uri="{FF2B5EF4-FFF2-40B4-BE49-F238E27FC236}">
                <a16:creationId xmlns:a16="http://schemas.microsoft.com/office/drawing/2014/main" id="{3DD1BC01-BB89-4137-AC47-1E16FEB69AAD}"/>
              </a:ext>
            </a:extLst>
          </p:cNvPr>
          <p:cNvSpPr>
            <a:spLocks noGrp="1" noChangeArrowheads="1"/>
          </p:cNvSpPr>
          <p:nvPr>
            <p:ph idx="1"/>
          </p:nvPr>
        </p:nvSpPr>
        <p:spPr>
          <a:xfrm>
            <a:off x="611188" y="1628775"/>
            <a:ext cx="8229600" cy="4525963"/>
          </a:xfrm>
        </p:spPr>
        <p:txBody>
          <a:bodyPr/>
          <a:lstStyle/>
          <a:p>
            <a:pPr marL="0" indent="0">
              <a:buFontTx/>
              <a:buNone/>
            </a:pPr>
            <a:r>
              <a:rPr lang="en-GB" altLang="en-US" sz="2800"/>
              <a:t>At this point your business generation efforts could have brought in a bite/ opportunity. Before evaluating the role with Colin or Kat you will need to add the role and it’s information onto Adapt, this is important for doing an evaluation and getting back to the company asap.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B4054CA7-D02D-45BF-B99C-E9D57D6C578E}"/>
              </a:ext>
            </a:extLst>
          </p:cNvPr>
          <p:cNvSpPr>
            <a:spLocks noGrp="1" noChangeArrowheads="1"/>
          </p:cNvSpPr>
          <p:nvPr>
            <p:ph type="title"/>
          </p:nvPr>
        </p:nvSpPr>
        <p:spPr/>
        <p:txBody>
          <a:bodyPr/>
          <a:lstStyle/>
          <a:p>
            <a:r>
              <a:rPr lang="en-GB" altLang="en-US"/>
              <a:t>Adding a new </a:t>
            </a:r>
            <a:br>
              <a:rPr lang="en-GB" altLang="en-US"/>
            </a:br>
            <a:r>
              <a:rPr lang="en-GB" altLang="en-US"/>
              <a:t>permanent role part 2</a:t>
            </a:r>
          </a:p>
        </p:txBody>
      </p:sp>
      <p:sp>
        <p:nvSpPr>
          <p:cNvPr id="6147" name="Content Placeholder 2">
            <a:extLst>
              <a:ext uri="{FF2B5EF4-FFF2-40B4-BE49-F238E27FC236}">
                <a16:creationId xmlns:a16="http://schemas.microsoft.com/office/drawing/2014/main" id="{933CE739-C6DA-4310-B29E-664B3E9BA023}"/>
              </a:ext>
            </a:extLst>
          </p:cNvPr>
          <p:cNvSpPr>
            <a:spLocks noGrp="1" noChangeArrowheads="1"/>
          </p:cNvSpPr>
          <p:nvPr>
            <p:ph idx="1"/>
          </p:nvPr>
        </p:nvSpPr>
        <p:spPr/>
        <p:txBody>
          <a:bodyPr/>
          <a:lstStyle/>
          <a:p>
            <a:r>
              <a:rPr lang="en-GB" altLang="en-US" sz="2800"/>
              <a:t>To add a new role select “companies” from the list on the left hand side and select “home” from the drop down menu. </a:t>
            </a:r>
          </a:p>
          <a:p>
            <a:r>
              <a:rPr lang="en-GB" altLang="en-US" sz="2800"/>
              <a:t>Tick the “client” box and enter the company name under “client”, then click “find”.</a:t>
            </a:r>
          </a:p>
          <a:p>
            <a:r>
              <a:rPr lang="en-GB" altLang="en-US" sz="2800">
                <a:cs typeface="Times New Roman" panose="02020603050405020304" pitchFamily="18" charset="0"/>
              </a:rPr>
              <a:t>Select the contact who is handling the recruitment and in the drop-down ‘</a:t>
            </a:r>
            <a:r>
              <a:rPr lang="en-GB" altLang="en-US" sz="2800" b="1">
                <a:cs typeface="Times New Roman" panose="02020603050405020304" pitchFamily="18" charset="0"/>
              </a:rPr>
              <a:t>Activities’ </a:t>
            </a:r>
            <a:r>
              <a:rPr lang="en-GB" altLang="en-US" sz="2800">
                <a:cs typeface="Times New Roman" panose="02020603050405020304" pitchFamily="18" charset="0"/>
              </a:rPr>
              <a:t>menu finds and select ‘</a:t>
            </a:r>
            <a:r>
              <a:rPr lang="en-GB" altLang="en-US" sz="2800" b="1">
                <a:cs typeface="Times New Roman" panose="02020603050405020304" pitchFamily="18" charset="0"/>
              </a:rPr>
              <a:t>New Perm Job’.</a:t>
            </a:r>
          </a:p>
          <a:p>
            <a:r>
              <a:rPr lang="en-GB" altLang="en-US" sz="2800">
                <a:cs typeface="Times New Roman" panose="02020603050405020304" pitchFamily="18" charset="0"/>
              </a:rPr>
              <a:t>You will need to fill in the sections in red and then select “confirm”</a:t>
            </a:r>
          </a:p>
          <a:p>
            <a:endParaRPr lang="en-GB" altLang="en-US"/>
          </a:p>
          <a:p>
            <a:endParaRPr lang="en-GB"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E8A911F7-59BF-455D-9B22-DD5E55FECB0B}"/>
              </a:ext>
            </a:extLst>
          </p:cNvPr>
          <p:cNvSpPr>
            <a:spLocks noGrp="1" noChangeArrowheads="1"/>
          </p:cNvSpPr>
          <p:nvPr>
            <p:ph type="title"/>
          </p:nvPr>
        </p:nvSpPr>
        <p:spPr/>
        <p:txBody>
          <a:bodyPr/>
          <a:lstStyle/>
          <a:p>
            <a:r>
              <a:rPr lang="en-GB" altLang="en-US"/>
              <a:t>Uploading a job </a:t>
            </a:r>
            <a:br>
              <a:rPr lang="en-GB" altLang="en-US"/>
            </a:br>
            <a:r>
              <a:rPr lang="en-GB" altLang="en-US"/>
              <a:t>description to the job</a:t>
            </a:r>
          </a:p>
        </p:txBody>
      </p:sp>
      <p:sp>
        <p:nvSpPr>
          <p:cNvPr id="3" name="Content Placeholder 2">
            <a:extLst>
              <a:ext uri="{FF2B5EF4-FFF2-40B4-BE49-F238E27FC236}">
                <a16:creationId xmlns:a16="http://schemas.microsoft.com/office/drawing/2014/main" id="{4A7051EF-85A0-4859-A986-E89AF41E8CE9}"/>
              </a:ext>
            </a:extLst>
          </p:cNvPr>
          <p:cNvSpPr>
            <a:spLocks noGrp="1"/>
          </p:cNvSpPr>
          <p:nvPr>
            <p:ph idx="1"/>
          </p:nvPr>
        </p:nvSpPr>
        <p:spPr>
          <a:xfrm>
            <a:off x="474663" y="1844675"/>
            <a:ext cx="8229600" cy="4525963"/>
          </a:xfrm>
        </p:spPr>
        <p:txBody>
          <a:bodyPr/>
          <a:lstStyle/>
          <a:p>
            <a:pPr marL="0" indent="0">
              <a:buFontTx/>
              <a:buNone/>
              <a:defRPr/>
            </a:pPr>
            <a:r>
              <a:rPr lang="en-GB" sz="2000" dirty="0"/>
              <a:t>If the client gave you the role over the phone and you had a verbal job spec, then type this up in word and save it to your GITs folder. </a:t>
            </a:r>
          </a:p>
          <a:p>
            <a:pPr>
              <a:defRPr/>
            </a:pPr>
            <a:r>
              <a:rPr lang="en-GB" sz="2000" dirty="0"/>
              <a:t>Once the job description has been saved in your GIT’s folder go to the job through “my studios” on the left hand tabs. </a:t>
            </a:r>
          </a:p>
          <a:p>
            <a:pPr>
              <a:defRPr/>
            </a:pPr>
            <a:r>
              <a:rPr lang="en-GB" sz="2000" dirty="0"/>
              <a:t>Click on the job title of the role you want. </a:t>
            </a:r>
          </a:p>
          <a:p>
            <a:pPr>
              <a:defRPr/>
            </a:pPr>
            <a:r>
              <a:rPr lang="en-GB" sz="2000" dirty="0"/>
              <a:t>Next go to “summary” and click on the drop down arrow, click on the “document library” – the paperclip icon at the top. </a:t>
            </a:r>
          </a:p>
          <a:p>
            <a:pPr>
              <a:defRPr/>
            </a:pPr>
            <a:r>
              <a:rPr lang="en-GB" sz="2000" dirty="0"/>
              <a:t>In document library make sure to highlight “job spec” on the left hand side next click on “add document”</a:t>
            </a:r>
          </a:p>
          <a:p>
            <a:pPr>
              <a:defRPr/>
            </a:pPr>
            <a:r>
              <a:rPr lang="en-GB" sz="2000" dirty="0"/>
              <a:t>Click on “forward to next step” then click “browse”, find the job spec document in your GIT’s folder i.e. ‘Gunn JCB – Service engineer – Job Description’</a:t>
            </a:r>
          </a:p>
          <a:p>
            <a:pPr>
              <a:defRPr/>
            </a:pPr>
            <a:r>
              <a:rPr lang="en-GB" sz="2000" dirty="0"/>
              <a:t>Next click on “upload documents” and click “okay” at the next pop-up box.</a:t>
            </a:r>
          </a:p>
        </p:txBody>
      </p:sp>
    </p:spTree>
  </p:cSld>
  <p:clrMapOvr>
    <a:masterClrMapping/>
  </p:clrMapOvr>
</p:sld>
</file>

<file path=ppt/theme/theme1.xml><?xml version="1.0" encoding="utf-8"?>
<a:theme xmlns:a="http://schemas.openxmlformats.org/drawingml/2006/main" name="Default Design">
  <a:themeElements>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10274</TotalTime>
  <Words>357</Words>
  <Application>Microsoft Office PowerPoint</Application>
  <PresentationFormat>On-screen Show (4:3)</PresentationFormat>
  <Paragraphs>19</Paragraphs>
  <Slides>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Default Design</vt:lpstr>
      <vt:lpstr>Module 5 – Adding a  new vacancy </vt:lpstr>
      <vt:lpstr>Adding a new  permanent role</vt:lpstr>
      <vt:lpstr>Adding a new  permanent role part 2</vt:lpstr>
      <vt:lpstr>Uploading a job  description to the job</vt:lpstr>
    </vt:vector>
  </TitlesOfParts>
  <Company>Hill McGlynn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ecampbell</dc:creator>
  <cp:lastModifiedBy>Will Burton</cp:lastModifiedBy>
  <cp:revision>229</cp:revision>
  <dcterms:created xsi:type="dcterms:W3CDTF">2006-03-01T16:20:54Z</dcterms:created>
  <dcterms:modified xsi:type="dcterms:W3CDTF">2021-07-20T12:18:13Z</dcterms:modified>
</cp:coreProperties>
</file>