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7" r:id="rId2"/>
    <p:sldId id="371" r:id="rId3"/>
    <p:sldId id="368" r:id="rId4"/>
    <p:sldId id="369" r:id="rId5"/>
    <p:sldId id="370"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75506" autoAdjust="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7E9CA51-C101-492A-8EED-8DEFD767FE1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3E7E69FC-DB21-4560-B2B4-34B85797F14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286EDAB9-5D48-484A-BE25-C649F63EE51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2AA261D5-3790-421D-A1FF-6BEDB6C2AA4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E8EE5258-0E6C-492F-8506-2903D577BB9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C9D034F9-4F38-4F1B-84D2-00D24604329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70227F9-3660-4DE8-AAB0-EBA2B59C558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4AD6E428-C0FD-4156-809C-6C7943BD241E}"/>
              </a:ext>
            </a:extLst>
          </p:cNvPr>
          <p:cNvSpPr>
            <a:spLocks noGrp="1" noRot="1" noChangeAspect="1" noChangeArrowheads="1" noTextEdit="1"/>
          </p:cNvSpPr>
          <p:nvPr>
            <p:ph type="sldImg"/>
          </p:nvPr>
        </p:nvSpPr>
        <p:spPr>
          <a:ln/>
        </p:spPr>
      </p:sp>
      <p:sp>
        <p:nvSpPr>
          <p:cNvPr id="4099" name="Notes Placeholder 2">
            <a:extLst>
              <a:ext uri="{FF2B5EF4-FFF2-40B4-BE49-F238E27FC236}">
                <a16:creationId xmlns:a16="http://schemas.microsoft.com/office/drawing/2014/main" id="{06F41710-4FB5-4324-BE0B-46C33CB528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4100" name="Slide Number Placeholder 3">
            <a:extLst>
              <a:ext uri="{FF2B5EF4-FFF2-40B4-BE49-F238E27FC236}">
                <a16:creationId xmlns:a16="http://schemas.microsoft.com/office/drawing/2014/main" id="{EA8ABB5F-DAD6-423E-8527-AAA833BA35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ABE185-BAEA-4D24-9456-DC007DF2F979}"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BEF28918-0E3D-443C-ABF3-598B96097D15}"/>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9205B63D-87E8-4D98-9088-208ED017D9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6148" name="Slide Number Placeholder 3">
            <a:extLst>
              <a:ext uri="{FF2B5EF4-FFF2-40B4-BE49-F238E27FC236}">
                <a16:creationId xmlns:a16="http://schemas.microsoft.com/office/drawing/2014/main" id="{38CABDB7-A9EF-4840-87A6-4A99AB89EB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DDDCDA-1FD5-4A84-B630-9E71E3EC6D36}" type="slidenum">
              <a:rPr lang="en-US" altLang="en-US" smtClean="0"/>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2ED911AA-5B05-45A8-9631-EF5056A8CAFE}"/>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C728DA48-1F2F-46FD-B363-638E7ED556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8196" name="Slide Number Placeholder 3">
            <a:extLst>
              <a:ext uri="{FF2B5EF4-FFF2-40B4-BE49-F238E27FC236}">
                <a16:creationId xmlns:a16="http://schemas.microsoft.com/office/drawing/2014/main" id="{C188D3FF-C244-4CD5-B285-8687B140C7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AFE25F-91A3-4EEB-957E-EB787287928E}"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0A4D55EE-707A-41C2-A9AB-FCB182CC66F4}"/>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11B16829-2C7B-467C-A05F-5C79A88057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10244" name="Slide Number Placeholder 3">
            <a:extLst>
              <a:ext uri="{FF2B5EF4-FFF2-40B4-BE49-F238E27FC236}">
                <a16:creationId xmlns:a16="http://schemas.microsoft.com/office/drawing/2014/main" id="{AF88D64F-7436-49DF-8DAD-E0F6BB294C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9DA63A-1450-4324-B7AA-0F450D86B98F}"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3A2D8C04-E4A8-445A-A8F0-DD0881AB807B}"/>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B8774A64-0D88-46F2-9D2A-DA67C877A1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12292" name="Slide Number Placeholder 3">
            <a:extLst>
              <a:ext uri="{FF2B5EF4-FFF2-40B4-BE49-F238E27FC236}">
                <a16:creationId xmlns:a16="http://schemas.microsoft.com/office/drawing/2014/main" id="{5D7AB18B-9E0B-4A5D-B22F-FA02638592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A08F294-353C-4544-8A57-59F9A51F7AF5}" type="slidenum">
              <a:rPr lang="en-US" altLang="en-US" smtClean="0"/>
              <a:pPr/>
              <a:t>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F44C020A-7BFD-40FD-873E-6346EAE3CC0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B174A90-5B67-47A6-BD2F-7E8C343BA3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26C298-94F3-4B3A-A26A-3C03C528CB9F}"/>
              </a:ext>
            </a:extLst>
          </p:cNvPr>
          <p:cNvSpPr>
            <a:spLocks noGrp="1" noChangeArrowheads="1"/>
          </p:cNvSpPr>
          <p:nvPr>
            <p:ph type="sldNum" sz="quarter" idx="12"/>
          </p:nvPr>
        </p:nvSpPr>
        <p:spPr>
          <a:ln/>
        </p:spPr>
        <p:txBody>
          <a:bodyPr/>
          <a:lstStyle>
            <a:lvl1pPr>
              <a:defRPr/>
            </a:lvl1pPr>
          </a:lstStyle>
          <a:p>
            <a:pPr>
              <a:defRPr/>
            </a:pPr>
            <a:fld id="{B8C3BD99-6320-479E-B063-F47C95387008}" type="slidenum">
              <a:rPr lang="en-US" altLang="en-US"/>
              <a:pPr>
                <a:defRPr/>
              </a:pPr>
              <a:t>‹#›</a:t>
            </a:fld>
            <a:endParaRPr lang="en-US" altLang="en-US"/>
          </a:p>
        </p:txBody>
      </p:sp>
    </p:spTree>
    <p:extLst>
      <p:ext uri="{BB962C8B-B14F-4D97-AF65-F5344CB8AC3E}">
        <p14:creationId xmlns:p14="http://schemas.microsoft.com/office/powerpoint/2010/main" val="55332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C1FD4E3-B5D6-4388-A0A2-54A57D03E32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3DA878-0F35-4669-9147-A20CB8D962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82B918-EC6C-4A5F-949F-66D1ECB397AC}"/>
              </a:ext>
            </a:extLst>
          </p:cNvPr>
          <p:cNvSpPr>
            <a:spLocks noGrp="1" noChangeArrowheads="1"/>
          </p:cNvSpPr>
          <p:nvPr>
            <p:ph type="sldNum" sz="quarter" idx="12"/>
          </p:nvPr>
        </p:nvSpPr>
        <p:spPr>
          <a:ln/>
        </p:spPr>
        <p:txBody>
          <a:bodyPr/>
          <a:lstStyle>
            <a:lvl1pPr>
              <a:defRPr/>
            </a:lvl1pPr>
          </a:lstStyle>
          <a:p>
            <a:pPr>
              <a:defRPr/>
            </a:pPr>
            <a:fld id="{31BEEAAD-B9D2-4A2B-B7B7-69BE24E775A4}" type="slidenum">
              <a:rPr lang="en-US" altLang="en-US"/>
              <a:pPr>
                <a:defRPr/>
              </a:pPr>
              <a:t>‹#›</a:t>
            </a:fld>
            <a:endParaRPr lang="en-US" altLang="en-US"/>
          </a:p>
        </p:txBody>
      </p:sp>
    </p:spTree>
    <p:extLst>
      <p:ext uri="{BB962C8B-B14F-4D97-AF65-F5344CB8AC3E}">
        <p14:creationId xmlns:p14="http://schemas.microsoft.com/office/powerpoint/2010/main" val="3762647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9C72E61-3ECC-40ED-A5AD-12EC545532D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A15A427-FB1E-455E-86F6-3481D2E45A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ABDEEA-9F25-4EF7-B61E-3073EBF27408}"/>
              </a:ext>
            </a:extLst>
          </p:cNvPr>
          <p:cNvSpPr>
            <a:spLocks noGrp="1" noChangeArrowheads="1"/>
          </p:cNvSpPr>
          <p:nvPr>
            <p:ph type="sldNum" sz="quarter" idx="12"/>
          </p:nvPr>
        </p:nvSpPr>
        <p:spPr>
          <a:ln/>
        </p:spPr>
        <p:txBody>
          <a:bodyPr/>
          <a:lstStyle>
            <a:lvl1pPr>
              <a:defRPr/>
            </a:lvl1pPr>
          </a:lstStyle>
          <a:p>
            <a:pPr>
              <a:defRPr/>
            </a:pPr>
            <a:fld id="{0BB152DD-733A-4F26-8174-6AF038D2172A}" type="slidenum">
              <a:rPr lang="en-US" altLang="en-US"/>
              <a:pPr>
                <a:defRPr/>
              </a:pPr>
              <a:t>‹#›</a:t>
            </a:fld>
            <a:endParaRPr lang="en-US" altLang="en-US"/>
          </a:p>
        </p:txBody>
      </p:sp>
    </p:spTree>
    <p:extLst>
      <p:ext uri="{BB962C8B-B14F-4D97-AF65-F5344CB8AC3E}">
        <p14:creationId xmlns:p14="http://schemas.microsoft.com/office/powerpoint/2010/main" val="2262973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A0E63541-2AE8-4079-A8C2-CD75AF31708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FD38C9E-1764-4CC5-804B-8836E8E51D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8AAC9A6-2D79-4BFF-B7B6-8A8F7343500A}"/>
              </a:ext>
            </a:extLst>
          </p:cNvPr>
          <p:cNvSpPr>
            <a:spLocks noGrp="1" noChangeArrowheads="1"/>
          </p:cNvSpPr>
          <p:nvPr>
            <p:ph type="sldNum" sz="quarter" idx="12"/>
          </p:nvPr>
        </p:nvSpPr>
        <p:spPr>
          <a:ln/>
        </p:spPr>
        <p:txBody>
          <a:bodyPr/>
          <a:lstStyle>
            <a:lvl1pPr>
              <a:defRPr/>
            </a:lvl1pPr>
          </a:lstStyle>
          <a:p>
            <a:pPr>
              <a:defRPr/>
            </a:pPr>
            <a:fld id="{F3B5563B-E63F-47EB-9B56-4C53EFF9B7E2}" type="slidenum">
              <a:rPr lang="en-US" altLang="en-US"/>
              <a:pPr>
                <a:defRPr/>
              </a:pPr>
              <a:t>‹#›</a:t>
            </a:fld>
            <a:endParaRPr lang="en-US" altLang="en-US"/>
          </a:p>
        </p:txBody>
      </p:sp>
    </p:spTree>
    <p:extLst>
      <p:ext uri="{BB962C8B-B14F-4D97-AF65-F5344CB8AC3E}">
        <p14:creationId xmlns:p14="http://schemas.microsoft.com/office/powerpoint/2010/main" val="20302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43925CC-9711-4A0E-AFBA-8203BB9F132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D1085D-7779-4D12-943A-7390FA6ABF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8418B93-52A7-4498-B85E-1AC189F698D0}"/>
              </a:ext>
            </a:extLst>
          </p:cNvPr>
          <p:cNvSpPr>
            <a:spLocks noGrp="1" noChangeArrowheads="1"/>
          </p:cNvSpPr>
          <p:nvPr>
            <p:ph type="sldNum" sz="quarter" idx="12"/>
          </p:nvPr>
        </p:nvSpPr>
        <p:spPr>
          <a:ln/>
        </p:spPr>
        <p:txBody>
          <a:bodyPr/>
          <a:lstStyle>
            <a:lvl1pPr>
              <a:defRPr/>
            </a:lvl1pPr>
          </a:lstStyle>
          <a:p>
            <a:pPr>
              <a:defRPr/>
            </a:pPr>
            <a:fld id="{0281A865-568A-42FA-8A10-4BCAA8B25D05}" type="slidenum">
              <a:rPr lang="en-US" altLang="en-US"/>
              <a:pPr>
                <a:defRPr/>
              </a:pPr>
              <a:t>‹#›</a:t>
            </a:fld>
            <a:endParaRPr lang="en-US" altLang="en-US"/>
          </a:p>
        </p:txBody>
      </p:sp>
    </p:spTree>
    <p:extLst>
      <p:ext uri="{BB962C8B-B14F-4D97-AF65-F5344CB8AC3E}">
        <p14:creationId xmlns:p14="http://schemas.microsoft.com/office/powerpoint/2010/main" val="2666833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4EC6126-5BE7-4F9D-9627-4D3AD826D29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16E2D24-98C6-4F20-BF43-7678C44341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4F0F0C9-3949-435F-951A-891F00883C3B}"/>
              </a:ext>
            </a:extLst>
          </p:cNvPr>
          <p:cNvSpPr>
            <a:spLocks noGrp="1" noChangeArrowheads="1"/>
          </p:cNvSpPr>
          <p:nvPr>
            <p:ph type="sldNum" sz="quarter" idx="12"/>
          </p:nvPr>
        </p:nvSpPr>
        <p:spPr>
          <a:ln/>
        </p:spPr>
        <p:txBody>
          <a:bodyPr/>
          <a:lstStyle>
            <a:lvl1pPr>
              <a:defRPr/>
            </a:lvl1pPr>
          </a:lstStyle>
          <a:p>
            <a:pPr>
              <a:defRPr/>
            </a:pPr>
            <a:fld id="{CF2E5691-5134-4ECE-AB98-B219BE5CE796}" type="slidenum">
              <a:rPr lang="en-US" altLang="en-US"/>
              <a:pPr>
                <a:defRPr/>
              </a:pPr>
              <a:t>‹#›</a:t>
            </a:fld>
            <a:endParaRPr lang="en-US" altLang="en-US"/>
          </a:p>
        </p:txBody>
      </p:sp>
    </p:spTree>
    <p:extLst>
      <p:ext uri="{BB962C8B-B14F-4D97-AF65-F5344CB8AC3E}">
        <p14:creationId xmlns:p14="http://schemas.microsoft.com/office/powerpoint/2010/main" val="139079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E63098D1-5657-4C8D-A4A6-F0F882C1712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1469CA0-7CC9-486D-B8C5-2BD1C4CA59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C5DDC7B-9FAD-4E73-91C7-9AB613194D1A}"/>
              </a:ext>
            </a:extLst>
          </p:cNvPr>
          <p:cNvSpPr>
            <a:spLocks noGrp="1" noChangeArrowheads="1"/>
          </p:cNvSpPr>
          <p:nvPr>
            <p:ph type="sldNum" sz="quarter" idx="12"/>
          </p:nvPr>
        </p:nvSpPr>
        <p:spPr>
          <a:ln/>
        </p:spPr>
        <p:txBody>
          <a:bodyPr/>
          <a:lstStyle>
            <a:lvl1pPr>
              <a:defRPr/>
            </a:lvl1pPr>
          </a:lstStyle>
          <a:p>
            <a:pPr>
              <a:defRPr/>
            </a:pPr>
            <a:fld id="{3A45C26A-EB50-48AF-88ED-4716A7631136}" type="slidenum">
              <a:rPr lang="en-US" altLang="en-US"/>
              <a:pPr>
                <a:defRPr/>
              </a:pPr>
              <a:t>‹#›</a:t>
            </a:fld>
            <a:endParaRPr lang="en-US" altLang="en-US"/>
          </a:p>
        </p:txBody>
      </p:sp>
    </p:spTree>
    <p:extLst>
      <p:ext uri="{BB962C8B-B14F-4D97-AF65-F5344CB8AC3E}">
        <p14:creationId xmlns:p14="http://schemas.microsoft.com/office/powerpoint/2010/main" val="10130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9182ECC-B59B-4818-A8C6-B2A98C1D418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F83E2D9-CCB7-4EBE-8E2A-7522D3F3D0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786ACB1-1287-414D-B54A-8DE01A9C654F}"/>
              </a:ext>
            </a:extLst>
          </p:cNvPr>
          <p:cNvSpPr>
            <a:spLocks noGrp="1" noChangeArrowheads="1"/>
          </p:cNvSpPr>
          <p:nvPr>
            <p:ph type="sldNum" sz="quarter" idx="12"/>
          </p:nvPr>
        </p:nvSpPr>
        <p:spPr>
          <a:ln/>
        </p:spPr>
        <p:txBody>
          <a:bodyPr/>
          <a:lstStyle>
            <a:lvl1pPr>
              <a:defRPr/>
            </a:lvl1pPr>
          </a:lstStyle>
          <a:p>
            <a:pPr>
              <a:defRPr/>
            </a:pPr>
            <a:fld id="{23210BF8-BF5D-4A0B-85EB-C86BC8F6965E}" type="slidenum">
              <a:rPr lang="en-US" altLang="en-US"/>
              <a:pPr>
                <a:defRPr/>
              </a:pPr>
              <a:t>‹#›</a:t>
            </a:fld>
            <a:endParaRPr lang="en-US" altLang="en-US"/>
          </a:p>
        </p:txBody>
      </p:sp>
    </p:spTree>
    <p:extLst>
      <p:ext uri="{BB962C8B-B14F-4D97-AF65-F5344CB8AC3E}">
        <p14:creationId xmlns:p14="http://schemas.microsoft.com/office/powerpoint/2010/main" val="1327193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AD7582AF-5E4E-4B4A-93B7-44E465A688F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A886B8E-E45A-4F81-B21B-108EF4EFB6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44F74E9-C3E2-4D16-928F-DF7AA605DD54}"/>
              </a:ext>
            </a:extLst>
          </p:cNvPr>
          <p:cNvSpPr>
            <a:spLocks noGrp="1" noChangeArrowheads="1"/>
          </p:cNvSpPr>
          <p:nvPr>
            <p:ph type="sldNum" sz="quarter" idx="12"/>
          </p:nvPr>
        </p:nvSpPr>
        <p:spPr>
          <a:ln/>
        </p:spPr>
        <p:txBody>
          <a:bodyPr/>
          <a:lstStyle>
            <a:lvl1pPr>
              <a:defRPr/>
            </a:lvl1pPr>
          </a:lstStyle>
          <a:p>
            <a:pPr>
              <a:defRPr/>
            </a:pPr>
            <a:fld id="{3A1FA907-2250-4818-B09A-CF4F1207101E}" type="slidenum">
              <a:rPr lang="en-US" altLang="en-US"/>
              <a:pPr>
                <a:defRPr/>
              </a:pPr>
              <a:t>‹#›</a:t>
            </a:fld>
            <a:endParaRPr lang="en-US" altLang="en-US"/>
          </a:p>
        </p:txBody>
      </p:sp>
    </p:spTree>
    <p:extLst>
      <p:ext uri="{BB962C8B-B14F-4D97-AF65-F5344CB8AC3E}">
        <p14:creationId xmlns:p14="http://schemas.microsoft.com/office/powerpoint/2010/main" val="2855462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580BE4-D96A-4A9A-BED2-6C32B58BD63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EAD99FA-1D80-4AA1-92B4-7211970937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27E5772-B475-4AD2-9C52-31279D3673AB}"/>
              </a:ext>
            </a:extLst>
          </p:cNvPr>
          <p:cNvSpPr>
            <a:spLocks noGrp="1" noChangeArrowheads="1"/>
          </p:cNvSpPr>
          <p:nvPr>
            <p:ph type="sldNum" sz="quarter" idx="12"/>
          </p:nvPr>
        </p:nvSpPr>
        <p:spPr>
          <a:ln/>
        </p:spPr>
        <p:txBody>
          <a:bodyPr/>
          <a:lstStyle>
            <a:lvl1pPr>
              <a:defRPr/>
            </a:lvl1pPr>
          </a:lstStyle>
          <a:p>
            <a:pPr>
              <a:defRPr/>
            </a:pPr>
            <a:fld id="{62DD2B1A-BD0D-4565-ADB3-23C1FB5B40AE}" type="slidenum">
              <a:rPr lang="en-US" altLang="en-US"/>
              <a:pPr>
                <a:defRPr/>
              </a:pPr>
              <a:t>‹#›</a:t>
            </a:fld>
            <a:endParaRPr lang="en-US" altLang="en-US"/>
          </a:p>
        </p:txBody>
      </p:sp>
    </p:spTree>
    <p:extLst>
      <p:ext uri="{BB962C8B-B14F-4D97-AF65-F5344CB8AC3E}">
        <p14:creationId xmlns:p14="http://schemas.microsoft.com/office/powerpoint/2010/main" val="701727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1AECE5D-5BAD-4C6D-843A-762AC12BAA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43C8D88-EB25-4096-B0A6-F7B9E7908C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E4CF56B-F6DA-4607-BC4C-748CBF201614}"/>
              </a:ext>
            </a:extLst>
          </p:cNvPr>
          <p:cNvSpPr>
            <a:spLocks noGrp="1" noChangeArrowheads="1"/>
          </p:cNvSpPr>
          <p:nvPr>
            <p:ph type="sldNum" sz="quarter" idx="12"/>
          </p:nvPr>
        </p:nvSpPr>
        <p:spPr>
          <a:ln/>
        </p:spPr>
        <p:txBody>
          <a:bodyPr/>
          <a:lstStyle>
            <a:lvl1pPr>
              <a:defRPr/>
            </a:lvl1pPr>
          </a:lstStyle>
          <a:p>
            <a:pPr>
              <a:defRPr/>
            </a:pPr>
            <a:fld id="{F984FA2C-306B-44AB-8EAC-8EDEA9571E45}" type="slidenum">
              <a:rPr lang="en-US" altLang="en-US"/>
              <a:pPr>
                <a:defRPr/>
              </a:pPr>
              <a:t>‹#›</a:t>
            </a:fld>
            <a:endParaRPr lang="en-US" altLang="en-US"/>
          </a:p>
        </p:txBody>
      </p:sp>
    </p:spTree>
    <p:extLst>
      <p:ext uri="{BB962C8B-B14F-4D97-AF65-F5344CB8AC3E}">
        <p14:creationId xmlns:p14="http://schemas.microsoft.com/office/powerpoint/2010/main" val="1983853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4483C-F015-48FE-8B03-4EDFEB21E5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59B591E-6566-4713-8DB8-055D3A228E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87D68F9-32D1-4446-BB9E-7F74AEA977F2}"/>
              </a:ext>
            </a:extLst>
          </p:cNvPr>
          <p:cNvSpPr>
            <a:spLocks noGrp="1" noChangeArrowheads="1"/>
          </p:cNvSpPr>
          <p:nvPr>
            <p:ph type="sldNum" sz="quarter" idx="12"/>
          </p:nvPr>
        </p:nvSpPr>
        <p:spPr>
          <a:ln/>
        </p:spPr>
        <p:txBody>
          <a:bodyPr/>
          <a:lstStyle>
            <a:lvl1pPr>
              <a:defRPr/>
            </a:lvl1pPr>
          </a:lstStyle>
          <a:p>
            <a:pPr>
              <a:defRPr/>
            </a:pPr>
            <a:fld id="{1A6C9743-3BE0-4132-B071-7DD230ACF07B}" type="slidenum">
              <a:rPr lang="en-US" altLang="en-US"/>
              <a:pPr>
                <a:defRPr/>
              </a:pPr>
              <a:t>‹#›</a:t>
            </a:fld>
            <a:endParaRPr lang="en-US" altLang="en-US"/>
          </a:p>
        </p:txBody>
      </p:sp>
    </p:spTree>
    <p:extLst>
      <p:ext uri="{BB962C8B-B14F-4D97-AF65-F5344CB8AC3E}">
        <p14:creationId xmlns:p14="http://schemas.microsoft.com/office/powerpoint/2010/main" val="113463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C48B0DF-94CC-4B82-894D-34EB7B8FEF6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A9B8CB1-A148-4A13-B5C2-79BA6046894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E7F0A3A-5771-4B23-82D5-E6F6383AF9FA}"/>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F6F93E57-EA01-4A7F-A199-AC661E00FEB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B72A51E8-FC57-443D-B37D-2B92D1E99B1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49F29BE-3F5C-4A5E-9F96-C4344E81A922}"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4AE15066-6298-4ECA-96AC-7967F56BE0B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DCF0681-110F-4763-831B-24050E0938F3}"/>
              </a:ext>
            </a:extLst>
          </p:cNvPr>
          <p:cNvSpPr>
            <a:spLocks noGrp="1" noChangeArrowheads="1"/>
          </p:cNvSpPr>
          <p:nvPr>
            <p:ph type="title"/>
          </p:nvPr>
        </p:nvSpPr>
        <p:spPr/>
        <p:txBody>
          <a:bodyPr/>
          <a:lstStyle/>
          <a:p>
            <a:pPr algn="l"/>
            <a:r>
              <a:rPr lang="en-GB" altLang="en-US"/>
              <a:t>Module 20 – Placement Process</a:t>
            </a:r>
          </a:p>
        </p:txBody>
      </p:sp>
      <p:sp>
        <p:nvSpPr>
          <p:cNvPr id="3075" name="Rectangle 3">
            <a:extLst>
              <a:ext uri="{FF2B5EF4-FFF2-40B4-BE49-F238E27FC236}">
                <a16:creationId xmlns:a16="http://schemas.microsoft.com/office/drawing/2014/main" id="{844ADAFC-DBDA-46BC-BBE8-71030D902E2E}"/>
              </a:ext>
            </a:extLst>
          </p:cNvPr>
          <p:cNvSpPr>
            <a:spLocks noGrp="1" noChangeArrowheads="1"/>
          </p:cNvSpPr>
          <p:nvPr>
            <p:ph type="body" idx="1"/>
          </p:nvPr>
        </p:nvSpPr>
        <p:spPr/>
        <p:txBody>
          <a:bodyPr/>
          <a:lstStyle/>
          <a:p>
            <a:pPr marL="0" indent="0">
              <a:buFontTx/>
              <a:buNone/>
            </a:pPr>
            <a:r>
              <a:rPr lang="en-GB" altLang="en-US"/>
              <a:t>Placing the candidate – Forming an invoice point – Creating an invoice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171FAE0-A6E6-489B-96C1-5F16199D0FB9}"/>
              </a:ext>
            </a:extLst>
          </p:cNvPr>
          <p:cNvSpPr>
            <a:spLocks noGrp="1" noChangeArrowheads="1"/>
          </p:cNvSpPr>
          <p:nvPr>
            <p:ph type="title"/>
          </p:nvPr>
        </p:nvSpPr>
        <p:spPr/>
        <p:txBody>
          <a:bodyPr/>
          <a:lstStyle/>
          <a:p>
            <a:r>
              <a:rPr lang="en-GB" altLang="en-US"/>
              <a:t>Job offer</a:t>
            </a:r>
          </a:p>
        </p:txBody>
      </p:sp>
      <p:sp>
        <p:nvSpPr>
          <p:cNvPr id="5123" name="Content Placeholder 2">
            <a:extLst>
              <a:ext uri="{FF2B5EF4-FFF2-40B4-BE49-F238E27FC236}">
                <a16:creationId xmlns:a16="http://schemas.microsoft.com/office/drawing/2014/main" id="{39EC1188-6EBC-4D5F-A2E1-9D494F4ED4C3}"/>
              </a:ext>
            </a:extLst>
          </p:cNvPr>
          <p:cNvSpPr>
            <a:spLocks noGrp="1" noChangeArrowheads="1"/>
          </p:cNvSpPr>
          <p:nvPr>
            <p:ph idx="1"/>
          </p:nvPr>
        </p:nvSpPr>
        <p:spPr>
          <a:xfrm>
            <a:off x="457200" y="1268413"/>
            <a:ext cx="8229600" cy="4525962"/>
          </a:xfrm>
        </p:spPr>
        <p:txBody>
          <a:bodyPr/>
          <a:lstStyle/>
          <a:p>
            <a:r>
              <a:rPr lang="en-GB" altLang="en-US" sz="2000"/>
              <a:t>Go into the job, click on “summary” and select “interviews” from the drop down menu. </a:t>
            </a:r>
          </a:p>
          <a:p>
            <a:r>
              <a:rPr lang="en-GB" altLang="en-US" sz="2000"/>
              <a:t>Tick the candidate and select “offer” on the right, a box will appear.</a:t>
            </a:r>
          </a:p>
          <a:p>
            <a:r>
              <a:rPr lang="en-GB" altLang="en-US" sz="2000"/>
              <a:t>Input the agreed salary and send docs by email before you click “confirm”.</a:t>
            </a:r>
          </a:p>
          <a:p>
            <a:r>
              <a:rPr lang="en-GB" altLang="en-US" sz="2000"/>
              <a:t>This will generate two emails, one to the client and one to the candidate with details confirming the acceptant, start date and salary. At this point the candidates personal details will go over to the company. </a:t>
            </a:r>
          </a:p>
          <a:p>
            <a:r>
              <a:rPr lang="en-GB" altLang="en-US" sz="2000"/>
              <a:t>You will need to adjust these emails to make sure all of the information is there.</a:t>
            </a:r>
          </a:p>
          <a:p>
            <a:r>
              <a:rPr lang="en-GB" altLang="en-US" sz="2000"/>
              <a:t>Now you need to accept the offer on adapt. </a:t>
            </a:r>
          </a:p>
          <a:p>
            <a:r>
              <a:rPr lang="en-GB" altLang="en-US" sz="2000"/>
              <a:t>Tick next to your candidate and select the “acc/rej offer” action to the right.</a:t>
            </a:r>
          </a:p>
          <a:p>
            <a:r>
              <a:rPr lang="en-GB" altLang="en-US" sz="2000"/>
              <a:t>This will open a new window where you need to select the status dropdown and change it to “accepted” and press “confirm”.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DFBFF8B-41B7-4342-AE34-B3748BAD1443}"/>
              </a:ext>
            </a:extLst>
          </p:cNvPr>
          <p:cNvSpPr>
            <a:spLocks noGrp="1" noChangeArrowheads="1"/>
          </p:cNvSpPr>
          <p:nvPr>
            <p:ph type="title"/>
          </p:nvPr>
        </p:nvSpPr>
        <p:spPr/>
        <p:txBody>
          <a:bodyPr/>
          <a:lstStyle/>
          <a:p>
            <a:r>
              <a:rPr lang="en-GB" altLang="en-US"/>
              <a:t>Place the candidate </a:t>
            </a:r>
            <a:br>
              <a:rPr lang="en-GB" altLang="en-US"/>
            </a:br>
            <a:r>
              <a:rPr lang="en-GB" altLang="en-US"/>
              <a:t>in the role </a:t>
            </a:r>
          </a:p>
        </p:txBody>
      </p:sp>
      <p:sp>
        <p:nvSpPr>
          <p:cNvPr id="7171" name="Content Placeholder 2">
            <a:extLst>
              <a:ext uri="{FF2B5EF4-FFF2-40B4-BE49-F238E27FC236}">
                <a16:creationId xmlns:a16="http://schemas.microsoft.com/office/drawing/2014/main" id="{589B972B-C669-4C1C-97E0-6A6EE9C640FB}"/>
              </a:ext>
            </a:extLst>
          </p:cNvPr>
          <p:cNvSpPr>
            <a:spLocks noGrp="1" noChangeArrowheads="1"/>
          </p:cNvSpPr>
          <p:nvPr>
            <p:ph idx="1"/>
          </p:nvPr>
        </p:nvSpPr>
        <p:spPr>
          <a:xfrm>
            <a:off x="460375" y="1427163"/>
            <a:ext cx="8229600" cy="4525962"/>
          </a:xfrm>
        </p:spPr>
        <p:txBody>
          <a:bodyPr/>
          <a:lstStyle/>
          <a:p>
            <a:r>
              <a:rPr lang="en-GB" altLang="en-US" sz="2400"/>
              <a:t>Once the contract has been sent out and signed you need to place the candidate with the company. </a:t>
            </a:r>
          </a:p>
          <a:p>
            <a:r>
              <a:rPr lang="en-GB" altLang="en-US" sz="2400"/>
              <a:t>Go back to your job “summary” drop down menu and select “interviews”. </a:t>
            </a:r>
          </a:p>
          <a:p>
            <a:r>
              <a:rPr lang="en-GB" altLang="en-US" sz="2400"/>
              <a:t>Tick next to your candidate and select “place” on the right. A small box will appear.</a:t>
            </a:r>
          </a:p>
          <a:p>
            <a:r>
              <a:rPr lang="en-GB" altLang="en-US" sz="2400"/>
              <a:t>Confirm the mandatory fields and press “confirm”.</a:t>
            </a:r>
          </a:p>
          <a:p>
            <a:r>
              <a:rPr lang="en-GB" altLang="en-US" sz="2400"/>
              <a:t>This will generate two emails, one to the company confirming the salary, start date, fee, candidate and that our invoice will follow. Adjust any words needed and remember to enclose our terms. </a:t>
            </a:r>
          </a:p>
          <a:p>
            <a:r>
              <a:rPr lang="en-GB" altLang="en-US" sz="2400"/>
              <a:t>The second email is to the candidate, confirming the salary and start date.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DE8AFC7-33CB-45E7-AF0C-7955E799D6AD}"/>
              </a:ext>
            </a:extLst>
          </p:cNvPr>
          <p:cNvSpPr>
            <a:spLocks noGrp="1" noChangeArrowheads="1"/>
          </p:cNvSpPr>
          <p:nvPr>
            <p:ph type="title"/>
          </p:nvPr>
        </p:nvSpPr>
        <p:spPr/>
        <p:txBody>
          <a:bodyPr/>
          <a:lstStyle/>
          <a:p>
            <a:r>
              <a:rPr lang="en-GB" altLang="en-US"/>
              <a:t>Form the invoice point</a:t>
            </a:r>
          </a:p>
        </p:txBody>
      </p:sp>
      <p:sp>
        <p:nvSpPr>
          <p:cNvPr id="9219" name="Content Placeholder 2">
            <a:extLst>
              <a:ext uri="{FF2B5EF4-FFF2-40B4-BE49-F238E27FC236}">
                <a16:creationId xmlns:a16="http://schemas.microsoft.com/office/drawing/2014/main" id="{BC44B8B1-5812-4A0C-9188-245B245F3E86}"/>
              </a:ext>
            </a:extLst>
          </p:cNvPr>
          <p:cNvSpPr>
            <a:spLocks noGrp="1" noChangeArrowheads="1"/>
          </p:cNvSpPr>
          <p:nvPr>
            <p:ph idx="1"/>
          </p:nvPr>
        </p:nvSpPr>
        <p:spPr/>
        <p:txBody>
          <a:bodyPr/>
          <a:lstStyle/>
          <a:p>
            <a:r>
              <a:rPr lang="en-GB" altLang="en-US"/>
              <a:t>Go into the company, in the “summary” dropdown select “audit + Invoicing”.</a:t>
            </a:r>
          </a:p>
          <a:p>
            <a:r>
              <a:rPr lang="en-GB" altLang="en-US"/>
              <a:t>Select “create invoice point”. </a:t>
            </a:r>
          </a:p>
          <a:p>
            <a:r>
              <a:rPr lang="en-GB" altLang="en-US"/>
              <a:t>This will open up a new screen; complete all the details in the red boxes and click on “confirm”.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60D19A6-55C1-4848-B8D1-6E23FBC788DD}"/>
              </a:ext>
            </a:extLst>
          </p:cNvPr>
          <p:cNvSpPr>
            <a:spLocks noGrp="1" noChangeArrowheads="1"/>
          </p:cNvSpPr>
          <p:nvPr>
            <p:ph type="title"/>
          </p:nvPr>
        </p:nvSpPr>
        <p:spPr/>
        <p:txBody>
          <a:bodyPr/>
          <a:lstStyle/>
          <a:p>
            <a:r>
              <a:rPr lang="en-GB" altLang="en-US"/>
              <a:t>Creating an Invoice </a:t>
            </a:r>
          </a:p>
        </p:txBody>
      </p:sp>
      <p:sp>
        <p:nvSpPr>
          <p:cNvPr id="11267" name="Content Placeholder 2">
            <a:extLst>
              <a:ext uri="{FF2B5EF4-FFF2-40B4-BE49-F238E27FC236}">
                <a16:creationId xmlns:a16="http://schemas.microsoft.com/office/drawing/2014/main" id="{B2FA4F2D-3136-4DE8-BEE0-6F911DF7860A}"/>
              </a:ext>
            </a:extLst>
          </p:cNvPr>
          <p:cNvSpPr>
            <a:spLocks noGrp="1" noChangeArrowheads="1"/>
          </p:cNvSpPr>
          <p:nvPr>
            <p:ph idx="1"/>
          </p:nvPr>
        </p:nvSpPr>
        <p:spPr>
          <a:xfrm>
            <a:off x="457200" y="1417638"/>
            <a:ext cx="8229600" cy="4525963"/>
          </a:xfrm>
        </p:spPr>
        <p:txBody>
          <a:bodyPr/>
          <a:lstStyle/>
          <a:p>
            <a:pPr>
              <a:defRPr/>
            </a:pPr>
            <a:r>
              <a:rPr lang="en-GB" altLang="en-US" sz="2000" dirty="0"/>
              <a:t>To create the invoice go to the “summary” drop down menu and select “interviews and placements”.</a:t>
            </a:r>
          </a:p>
          <a:p>
            <a:pPr>
              <a:defRPr/>
            </a:pPr>
            <a:r>
              <a:rPr lang="en-GB" altLang="en-US" sz="2000" dirty="0"/>
              <a:t>Find your candidate and click on the date, details of the job will be shown. </a:t>
            </a:r>
          </a:p>
          <a:p>
            <a:pPr>
              <a:defRPr/>
            </a:pPr>
            <a:r>
              <a:rPr lang="en-GB" altLang="en-US" sz="2000" dirty="0"/>
              <a:t>Select “activities” drop down menu and select “invoice”. </a:t>
            </a:r>
          </a:p>
          <a:p>
            <a:pPr>
              <a:defRPr/>
            </a:pPr>
            <a:r>
              <a:rPr lang="en-GB" altLang="en-US" sz="2000" dirty="0"/>
              <a:t>Complete the red boxes if they are not complete and ensure the invoice point is going to the person who wants the invoice and then “confirm”</a:t>
            </a:r>
          </a:p>
          <a:p>
            <a:pPr>
              <a:defRPr/>
            </a:pPr>
            <a:r>
              <a:rPr lang="en-GB" altLang="en-US" sz="2000" dirty="0"/>
              <a:t>An email will be produced which is to be sent to AES administration (Colin). Make sure you have the correct address details. </a:t>
            </a:r>
          </a:p>
          <a:p>
            <a:pPr>
              <a:defRPr/>
            </a:pPr>
            <a:r>
              <a:rPr lang="en-GB" altLang="en-US" sz="2000" dirty="0">
                <a:highlight>
                  <a:srgbClr val="FF0000"/>
                </a:highlight>
              </a:rPr>
              <a:t>IMPORTANT – The invoice date should be the date the person verbally accepted the job. </a:t>
            </a:r>
          </a:p>
          <a:p>
            <a:pPr>
              <a:defRPr/>
            </a:pPr>
            <a:r>
              <a:rPr lang="en-GB" altLang="en-US" sz="2000" dirty="0"/>
              <a:t>You will need to fill in the LH invoice for Colin too so that he can send you your money when it has been paid by your client. </a:t>
            </a:r>
          </a:p>
          <a:p>
            <a:pPr marL="0" indent="0">
              <a:buFontTx/>
              <a:buNone/>
              <a:defRPr/>
            </a:pPr>
            <a:r>
              <a:rPr lang="en-GB" altLang="en-US" sz="2000" dirty="0"/>
              <a:t>Well done, you have just made your first sale!</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10600</TotalTime>
  <Words>523</Words>
  <Application>Microsoft Office PowerPoint</Application>
  <PresentationFormat>On-screen Show (4:3)</PresentationFormat>
  <Paragraphs>36</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Default Design</vt:lpstr>
      <vt:lpstr>Module 20 – Placement Process</vt:lpstr>
      <vt:lpstr>Job offer</vt:lpstr>
      <vt:lpstr>Place the candidate  in the role </vt:lpstr>
      <vt:lpstr>Form the invoice point</vt:lpstr>
      <vt:lpstr>Creating an Invoice </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231</cp:revision>
  <dcterms:created xsi:type="dcterms:W3CDTF">2006-03-01T16:20:54Z</dcterms:created>
  <dcterms:modified xsi:type="dcterms:W3CDTF">2021-07-20T12:11:25Z</dcterms:modified>
</cp:coreProperties>
</file>