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67" r:id="rId2"/>
    <p:sldId id="375" r:id="rId3"/>
    <p:sldId id="368" r:id="rId4"/>
    <p:sldId id="369" r:id="rId5"/>
    <p:sldId id="370" r:id="rId6"/>
    <p:sldId id="371" r:id="rId7"/>
    <p:sldId id="372" r:id="rId8"/>
    <p:sldId id="373" r:id="rId9"/>
    <p:sldId id="376" r:id="rId10"/>
    <p:sldId id="377" r:id="rId11"/>
    <p:sldId id="378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87CC605-6A73-4A20-A9F9-DE6FA620F5E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F241C16-0206-4986-B9D1-1CE6F111F5B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0E3C3FA-4718-45F4-AF6B-DC4305122BB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68090AB2-FB43-4BF9-8F3E-BC815244420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4728CC52-0F62-4BF4-B7FE-8CBB1D86485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11C95FA1-CA1C-41AD-81BB-4034A78E5D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7C81303-59DE-4D31-8672-0D3A88A768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F66875-9ED2-4F3C-B062-576BEF4285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9D4895-8CBF-49E5-87E6-C21DCE885C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51D851E-5170-47A9-B116-8D6493EE44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41CD2-9815-4D45-8F8B-F13AEB638C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783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CC472E-EE51-444F-A416-A75BFBC7B7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877F56-9257-4D38-89F0-F9D6D4E808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7EF2D7-35F1-48B7-8949-B967742C20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BAEB6-D1E4-4DAC-9A1B-81C100E447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4439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15016E-A4E0-461D-BCF4-9008F45A5F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5FE3E6-2E37-433A-BDE3-B93E00A674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81899A7-76D2-488B-9C4D-90BE4B7049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9EF37-F41A-4CF3-BF6A-3F4B18562E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745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8BBF23-7A7A-412B-B4F8-454796D425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D78C64-9A87-460A-B11C-4F80DCD9BB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E294F1-F735-4F98-9950-A2176F6364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08F79-25F8-4416-AF2C-0B9CA279FE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9725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862AF4-73C5-4E6C-99D4-E2AA5302D7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974D88-FEA1-4366-AEEF-70C19EE57C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2F6721-579B-4886-A618-4E371BA91D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1BA12-7744-413E-99CA-0EF722BB00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8920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D45087-8D4B-4F13-B595-1B1734FDB5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B8FDF6-471D-4EEF-87D9-7E884147E7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97DD5AB-0CA5-4921-88DB-4F86A24454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7FF64-3A5A-4840-B306-43DE675580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9945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41FC0E-97FA-4B1D-85A6-85BF2F7C93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D4126A-0490-480B-8C78-3F44927767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8ABCCF-D87A-46E9-88B3-77616D6DA8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B5CE7-586B-46E8-9F30-5351A27CBD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5108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A1962A3-4778-4930-9D7D-D706CE6560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D150A0E-93E7-4BF4-BC19-513867C776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4DDE9CF-6B68-4218-A629-3F9F725D9D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8F32D-A63D-4F0D-8E6C-D97A74EEC6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5143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DD309E6-204B-4D8E-B6F0-0616E2A531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6732112-8F3F-43DE-AAE2-BE453AB5A7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188B8AA-6AAB-42D0-B7E3-34F2EC78BF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72967-BED5-468A-B9EC-668CC6C30E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4599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DC02E39-AA9C-4235-951E-61501E953B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4CE2CB1-ADC7-4989-BA42-42DC5673B8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4A014DC-30A9-4E26-A975-6B790D88B0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76C0A-4FE6-40EC-BEBA-E0E2FB3D8A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457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697E5D-BE80-4A07-9441-E573E6FD95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714E55-B6DD-4107-8AA9-9B905F474C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797C90-C714-4A73-BCA3-17F38779F8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CB53D-A080-4AC9-B68E-140C4FFA75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6497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24ED46-0A87-4EE4-A0F3-8E31143754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49F75F-2333-46E9-A568-6547F793CA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CB62FE-E9E2-4095-96B4-7068DC8206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94E1E-930A-4040-B974-12A6773AE9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713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6313B93-19A0-4909-B4D3-208DCD7A9B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6EEC91A-7761-4277-9905-273F71C69A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F5801BA-3A4D-4895-A732-898EE80C4E7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719C8FA-800A-4FF7-8E94-CEEF16BE23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E5A63E5-D49D-47B0-912A-3EF422B4A35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E65A7528-4F37-4CD5-9DB1-E30AB169E8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 descr="aes">
            <a:extLst>
              <a:ext uri="{FF2B5EF4-FFF2-40B4-BE49-F238E27FC236}">
                <a16:creationId xmlns:a16="http://schemas.microsoft.com/office/drawing/2014/main" id="{F46AA23B-2FDF-4B87-ACFC-8B6BE4A0F3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260350"/>
            <a:ext cx="1223963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esco.co.uk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FD81EAA-F1EA-4F3D-9E9B-B9517FC3BD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/>
              <a:t>Module 2 – Business Generation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7EF58F57-4C38-44E2-AB65-8ED3AD31BB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37088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1000"/>
              </a:spcAft>
              <a:defRPr/>
            </a:pP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Searching for a client/ company duplicate – Adding or taking over a client – adding/removing contacts to the client – Editing a contact – Filling in the client’s general notes section – Contacting a Client – Searching for your prospect list. </a:t>
            </a:r>
          </a:p>
          <a:p>
            <a:pPr marL="0" indent="0" eaLnBrk="1" hangingPunct="1">
              <a:buFontTx/>
              <a:buNone/>
              <a:defRPr/>
            </a:pPr>
            <a:endParaRPr lang="en-GB" alt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476DCCA2-F820-4ACF-A21D-1A3E426A7E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Searching for your </a:t>
            </a:r>
            <a:br>
              <a:rPr lang="en-GB" altLang="en-US"/>
            </a:br>
            <a:r>
              <a:rPr lang="en-GB" altLang="en-US"/>
              <a:t>prospect list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13D4C-5AC7-49EE-8CA8-16141C444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GB" sz="2800" dirty="0"/>
              <a:t>You will get to the stage where you have </a:t>
            </a:r>
            <a:r>
              <a:rPr lang="en-GB" sz="2400" dirty="0"/>
              <a:t>added many companies or all of them. In order to find your whole list you will need to search for it. </a:t>
            </a:r>
          </a:p>
          <a:p>
            <a:pPr>
              <a:defRPr/>
            </a:pPr>
            <a:r>
              <a:rPr lang="en-GB" sz="2400" dirty="0"/>
              <a:t>To do this, go to </a:t>
            </a:r>
            <a:r>
              <a:rPr lang="en-GB" sz="2400" b="1" dirty="0"/>
              <a:t>“searches” </a:t>
            </a:r>
            <a:r>
              <a:rPr lang="en-GB" sz="2400" dirty="0"/>
              <a:t>on the left hand side tab. Click on </a:t>
            </a:r>
            <a:r>
              <a:rPr lang="en-GB" sz="2400" b="1" dirty="0"/>
              <a:t>“searches” </a:t>
            </a:r>
            <a:r>
              <a:rPr lang="en-GB" sz="2400" dirty="0"/>
              <a:t>from the drop down list. </a:t>
            </a:r>
          </a:p>
          <a:p>
            <a:pPr>
              <a:defRPr/>
            </a:pPr>
            <a:r>
              <a:rPr lang="en-GB" sz="2400" dirty="0"/>
              <a:t>Once the page has opened up go to </a:t>
            </a:r>
            <a:r>
              <a:rPr lang="en-GB" sz="2400" b="1" dirty="0"/>
              <a:t>“client search”. </a:t>
            </a:r>
            <a:r>
              <a:rPr lang="en-GB" sz="2400" dirty="0"/>
              <a:t>In the next page scroll down to </a:t>
            </a:r>
            <a:r>
              <a:rPr lang="en-GB" sz="2400" b="1" dirty="0"/>
              <a:t>“search word” </a:t>
            </a:r>
            <a:r>
              <a:rPr lang="en-GB" sz="2400" dirty="0"/>
              <a:t>and expand the box.</a:t>
            </a:r>
          </a:p>
          <a:p>
            <a:pPr>
              <a:defRPr/>
            </a:pPr>
            <a:r>
              <a:rPr lang="en-GB" sz="2400" dirty="0"/>
              <a:t>In the section </a:t>
            </a:r>
            <a:r>
              <a:rPr lang="en-GB" sz="2400" b="1" dirty="0"/>
              <a:t>“document library contains” </a:t>
            </a:r>
            <a:r>
              <a:rPr lang="en-GB" sz="2400" dirty="0"/>
              <a:t>type in your name you have been using and then click “run search”. </a:t>
            </a:r>
          </a:p>
          <a:p>
            <a:pPr>
              <a:defRPr/>
            </a:pPr>
            <a:r>
              <a:rPr lang="en-GB" sz="2400" dirty="0">
                <a:highlight>
                  <a:srgbClr val="FF0000"/>
                </a:highlight>
              </a:rPr>
              <a:t>IMPORTANT – You need to be entering your name in the notes section of the company as suggested in step 8 in order to see your prospect list.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60D7FE72-C387-4A1B-983F-83D3EB0F03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Process from start to </a:t>
            </a:r>
            <a:br>
              <a:rPr lang="en-GB" altLang="en-US"/>
            </a:br>
            <a:r>
              <a:rPr lang="en-GB" altLang="en-US"/>
              <a:t>finish</a:t>
            </a:r>
          </a:p>
        </p:txBody>
      </p:sp>
      <p:sp>
        <p:nvSpPr>
          <p:cNvPr id="13315" name="Content Placeholder 6">
            <a:extLst>
              <a:ext uri="{FF2B5EF4-FFF2-40B4-BE49-F238E27FC236}">
                <a16:creationId xmlns:a16="http://schemas.microsoft.com/office/drawing/2014/main" id="{F07E8742-7027-4AD1-80D6-15D6DCDE27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Please refer to the video attached to my email for a screen recording of the process of adding a company from scratch and taking over a company from start to finish.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C5677D8-4BF0-4A32-A4BF-0471053A0D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Searching for A client/</a:t>
            </a:r>
            <a:br>
              <a:rPr lang="en-GB" altLang="en-US"/>
            </a:br>
            <a:r>
              <a:rPr lang="en-GB" altLang="en-US"/>
              <a:t>company duplicate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2525D669-0E76-4A2A-8883-94690A6646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37088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GB" altLang="en-US" sz="2400" dirty="0"/>
              <a:t>We search for a client to make sure duplicates aren’t created and you have full ownership and the right to the client. </a:t>
            </a:r>
          </a:p>
          <a:p>
            <a:pPr eaLnBrk="1" hangingPunct="1">
              <a:defRPr/>
            </a:pPr>
            <a:r>
              <a:rPr lang="en-GB" altLang="en-US" sz="2400" dirty="0"/>
              <a:t>On the toolbar on the left select </a:t>
            </a:r>
            <a:r>
              <a:rPr lang="en-GB" altLang="en-US" sz="2400" b="1" dirty="0"/>
              <a:t>“companies”, </a:t>
            </a:r>
            <a:r>
              <a:rPr lang="en-GB" altLang="en-US" sz="2400" dirty="0"/>
              <a:t>and then select </a:t>
            </a:r>
            <a:r>
              <a:rPr lang="en-GB" altLang="en-US" sz="2400" b="1" dirty="0"/>
              <a:t>“home” </a:t>
            </a:r>
            <a:r>
              <a:rPr lang="en-GB" altLang="en-US" sz="2400" dirty="0"/>
              <a:t>from the dropdown. </a:t>
            </a:r>
          </a:p>
          <a:p>
            <a:pPr eaLnBrk="1" hangingPunct="1">
              <a:defRPr/>
            </a:pPr>
            <a:r>
              <a:rPr lang="en-GB" altLang="en-US" sz="2400" dirty="0"/>
              <a:t>Once the page opens up, tick the </a:t>
            </a:r>
            <a:r>
              <a:rPr lang="en-GB" altLang="en-US" sz="2400" b="1" dirty="0"/>
              <a:t>“client” </a:t>
            </a:r>
            <a:r>
              <a:rPr lang="en-GB" altLang="en-US" sz="2400" dirty="0"/>
              <a:t>box to expand the field. </a:t>
            </a:r>
          </a:p>
          <a:p>
            <a:pPr eaLnBrk="1" hangingPunct="1">
              <a:defRPr/>
            </a:pPr>
            <a:r>
              <a:rPr lang="en-GB" altLang="en-US" sz="2400" dirty="0"/>
              <a:t>Half way down the page enter the name of the company in the </a:t>
            </a:r>
            <a:r>
              <a:rPr lang="en-GB" altLang="en-US" sz="2400" b="1" dirty="0"/>
              <a:t>“client” </a:t>
            </a:r>
            <a:r>
              <a:rPr lang="en-GB" altLang="en-US" sz="2400" dirty="0"/>
              <a:t>box, then click </a:t>
            </a:r>
            <a:r>
              <a:rPr lang="en-GB" altLang="en-US" sz="2400" b="1" dirty="0"/>
              <a:t>“find”. </a:t>
            </a:r>
          </a:p>
          <a:p>
            <a:pPr eaLnBrk="1" hangingPunct="1">
              <a:defRPr/>
            </a:pPr>
            <a:r>
              <a:rPr lang="en-GB" altLang="en-US" sz="1800" dirty="0">
                <a:highlight>
                  <a:srgbClr val="FF0000"/>
                </a:highlight>
              </a:rPr>
              <a:t>IMPORTANT – When searching for a client please type out only the first 4-5 characters, adapt is temperamental, if someone saves a company as ‘test Ltd’ typing out the word ‘limited’ will not bring up the company. 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537EC4C-9EB9-413E-90E9-83C02DF2E0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/>
              <a:t>Adding A new client to the system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C1EAFE9D-9FD1-43C2-9FEF-4676916B57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280" cy="514116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FontTx/>
              <a:buNone/>
              <a:defRPr/>
            </a:pPr>
            <a:r>
              <a:rPr lang="en-GB" sz="2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Only add a new client from scratch if you have searched for the client already and it isn’t on Adapt. </a:t>
            </a:r>
            <a:endParaRPr lang="en-GB" altLang="en-US" sz="2800" dirty="0"/>
          </a:p>
          <a:p>
            <a:pPr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"/>
              <a:defRPr/>
            </a:pPr>
            <a:r>
              <a:rPr lang="en-GB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On the toolbar on the left select </a:t>
            </a:r>
            <a:r>
              <a:rPr lang="en-GB" sz="1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‘companies’ </a:t>
            </a:r>
            <a:r>
              <a:rPr lang="en-GB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and then select </a:t>
            </a:r>
            <a:r>
              <a:rPr lang="en-GB" sz="1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‘create client’</a:t>
            </a:r>
            <a:r>
              <a:rPr lang="en-GB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 from the dropdown. </a:t>
            </a:r>
            <a:endParaRPr lang="en-GB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"/>
              <a:defRPr/>
            </a:pPr>
            <a:r>
              <a:rPr lang="en-GB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Enter the following details, Client Name, Address Line 1 &amp; 2, Location Town, County, Postcode, Search Town, Client Type = ‘Site &amp; Subsidiary’, Telephone No, Website.</a:t>
            </a:r>
            <a:endParaRPr lang="en-GB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>
              <a:lnSpc>
                <a:spcPct val="150000"/>
              </a:lnSpc>
              <a:spcAft>
                <a:spcPts val="1000"/>
              </a:spcAft>
              <a:defRPr/>
            </a:pPr>
            <a:r>
              <a:rPr lang="en-GB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Note: the address details need to be accurate because every letter and invoice that is generated comes from this initial information.</a:t>
            </a:r>
            <a:endParaRPr lang="en-GB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"/>
              <a:defRPr/>
            </a:pPr>
            <a:r>
              <a:rPr lang="en-GB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Select ‘confirm’ and you have now created a company.</a:t>
            </a:r>
          </a:p>
          <a:p>
            <a:pPr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"/>
              <a:defRPr/>
            </a:pPr>
            <a:r>
              <a:rPr lang="en-GB" sz="1600" dirty="0">
                <a:highlight>
                  <a:srgbClr val="FF0000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IMPORTANT – When adding the website adapt will not pick up a website with https at the beginning, make sure websites start with www. (</a:t>
            </a:r>
            <a:r>
              <a:rPr lang="en-GB" sz="1600" dirty="0" err="1">
                <a:highlight>
                  <a:srgbClr val="FF0000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en-GB" sz="1600" dirty="0">
                <a:highlight>
                  <a:srgbClr val="FF0000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highlight>
                  <a:srgbClr val="FF0000"/>
                </a:highlight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www.aesco.co.uk</a:t>
            </a:r>
            <a:r>
              <a:rPr lang="en-GB" sz="1600" dirty="0">
                <a:highlight>
                  <a:srgbClr val="FF0000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GB" sz="1600" dirty="0">
              <a:highlight>
                <a:srgbClr val="FF0000"/>
              </a:highligh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GB" alt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B97B243-25C3-49C3-A9BA-3F0EE989FF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Taking over an existing </a:t>
            </a:r>
            <a:br>
              <a:rPr lang="en-GB" altLang="en-US"/>
            </a:br>
            <a:r>
              <a:rPr lang="en-GB" altLang="en-US"/>
              <a:t>client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8D4E7138-CA04-4643-87ED-965BFA58C6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37088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GB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If you have done a client search and the client already exists on Adapt you can simply take over the company (providing it hasn’t been contacted in the last 3 months by another LH and somebody hasn’t already made a sale there) . </a:t>
            </a:r>
          </a:p>
          <a:p>
            <a:pPr marL="0" indent="0" eaLnBrk="1" hangingPunct="1">
              <a:buFontTx/>
              <a:buNone/>
              <a:defRPr/>
            </a:pPr>
            <a:endParaRPr lang="en-GB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GB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the client page click </a:t>
            </a:r>
            <a:r>
              <a:rPr lang="en-GB" sz="16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“edit” </a:t>
            </a:r>
            <a:r>
              <a:rPr lang="en-GB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right hand corner, once the page is in edit mode you can change the general notes (go to page 8 for filling in the general notes)</a:t>
            </a:r>
          </a:p>
          <a:p>
            <a:pPr eaLnBrk="1" hangingPunct="1">
              <a:defRPr/>
            </a:pPr>
            <a:r>
              <a:rPr lang="en-GB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Still in edit mode you can type in a new telephone number and web address. Once this is done click </a:t>
            </a:r>
            <a:r>
              <a:rPr lang="en-GB" sz="16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“save” </a:t>
            </a:r>
            <a:r>
              <a:rPr lang="en-GB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right hand corner. </a:t>
            </a:r>
          </a:p>
          <a:p>
            <a:pPr eaLnBrk="1" hangingPunct="1">
              <a:defRPr/>
            </a:pPr>
            <a:r>
              <a:rPr lang="en-GB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edit the address of the company go to </a:t>
            </a:r>
            <a:r>
              <a:rPr lang="en-GB" sz="16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“change address”, </a:t>
            </a:r>
            <a:r>
              <a:rPr lang="en-GB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small box will appear. Make sure to fill in, </a:t>
            </a:r>
            <a:r>
              <a:rPr lang="en-GB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Address Line 1 &amp; 2, Location Town, County, Postcode, Search Town and then click </a:t>
            </a:r>
            <a:r>
              <a:rPr lang="en-GB" sz="1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“confirm”. </a:t>
            </a:r>
          </a:p>
          <a:p>
            <a:pPr eaLnBrk="1" hangingPunct="1">
              <a:defRPr/>
            </a:pPr>
            <a:r>
              <a:rPr lang="en-GB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If the client has a different name, you can change this by selecting </a:t>
            </a:r>
            <a:r>
              <a:rPr lang="en-GB" sz="1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“activities” </a:t>
            </a:r>
            <a:r>
              <a:rPr lang="en-GB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  <a:r>
              <a:rPr lang="en-GB" sz="1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“general” </a:t>
            </a:r>
            <a:r>
              <a:rPr lang="en-GB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then select </a:t>
            </a:r>
            <a:r>
              <a:rPr lang="en-GB" sz="1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“change name”. </a:t>
            </a:r>
            <a:r>
              <a:rPr lang="en-GB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A small box will appear and you type the new client name in the </a:t>
            </a:r>
            <a:r>
              <a:rPr lang="en-GB" sz="1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“new name” </a:t>
            </a:r>
            <a:r>
              <a:rPr lang="en-GB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box and click </a:t>
            </a:r>
            <a:r>
              <a:rPr lang="en-GB" sz="1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“confirm” </a:t>
            </a:r>
            <a:r>
              <a:rPr lang="en-GB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when done. </a:t>
            </a:r>
          </a:p>
          <a:p>
            <a:pPr eaLnBrk="1" hangingPunct="1">
              <a:defRPr/>
            </a:pPr>
            <a:r>
              <a:rPr lang="en-GB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When taking over a company please ensure you change consultant under ownership details ( this will ensure that any jobs you have get created under your name). To do this, go to </a:t>
            </a:r>
            <a:r>
              <a:rPr lang="en-GB" sz="1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“consultant”, </a:t>
            </a:r>
            <a:r>
              <a:rPr lang="en-GB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when the small box appears click on the search icon for each name and search and select your own name then click on </a:t>
            </a:r>
            <a:r>
              <a:rPr lang="en-GB" sz="1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“confirm”. </a:t>
            </a:r>
            <a:endParaRPr lang="en-GB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FontTx/>
              <a:buNone/>
              <a:defRPr/>
            </a:pPr>
            <a:endParaRPr lang="en-GB" altLang="en-US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A6CFE6D-A9D9-4F58-9D65-3AACA8D5E1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Adding a contact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6A2CA21-1586-46C8-A153-208C8B0C95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147050" cy="5099050"/>
          </a:xfrm>
        </p:spPr>
        <p:txBody>
          <a:bodyPr/>
          <a:lstStyle/>
          <a:p>
            <a:pPr eaLnBrk="1" hangingPunct="1"/>
            <a:r>
              <a:rPr lang="en-GB" altLang="en-US" sz="2400"/>
              <a:t>After creating or taking over a client you will need to make sure you have researched the company enough to find some contacts to add, relevant contacts include, MD, HR, Hiring manager, Operations Director, Service manager. </a:t>
            </a:r>
          </a:p>
          <a:p>
            <a:pPr eaLnBrk="1" hangingPunct="1"/>
            <a:r>
              <a:rPr lang="en-GB" altLang="en-US" sz="2400"/>
              <a:t>On the client page select the third icon along the top tabs, the </a:t>
            </a:r>
            <a:r>
              <a:rPr lang="en-GB" altLang="en-US" sz="2400" b="1"/>
              <a:t>“contacts” </a:t>
            </a:r>
            <a:r>
              <a:rPr lang="en-GB" altLang="en-US" sz="2400"/>
              <a:t>tab.</a:t>
            </a:r>
          </a:p>
          <a:p>
            <a:pPr eaLnBrk="1" hangingPunct="1"/>
            <a:r>
              <a:rPr lang="en-GB" altLang="en-US" sz="2400"/>
              <a:t>Select </a:t>
            </a:r>
            <a:r>
              <a:rPr lang="en-GB" altLang="en-US" sz="2400" b="1"/>
              <a:t>“create contact”. </a:t>
            </a:r>
            <a:r>
              <a:rPr lang="en-GB" altLang="en-US" sz="2400"/>
              <a:t>A box will appear, you need to fill in the title, first name, last name, job title and work email. </a:t>
            </a:r>
          </a:p>
          <a:p>
            <a:pPr eaLnBrk="1" hangingPunct="1"/>
            <a:r>
              <a:rPr lang="en-GB" altLang="en-US" sz="2400"/>
              <a:t>The rest of the info such as telephone number and address will automatically show up. Click </a:t>
            </a:r>
            <a:r>
              <a:rPr lang="en-GB" altLang="en-US" sz="2400" b="1"/>
              <a:t>“confirm” </a:t>
            </a:r>
            <a:r>
              <a:rPr lang="en-GB" altLang="en-US" sz="2400"/>
              <a:t>when you have filled in the above information. 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221726C-9F1A-4CDE-872C-18D222E885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Removing a contact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D3F2B63B-AB2D-4A1C-BA65-607EBAFCE4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91264" cy="5256584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FontTx/>
              <a:buNone/>
              <a:defRPr/>
            </a:pPr>
            <a:r>
              <a:rPr lang="en-GB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If you are taking over a company, when you evaluate and check the current information you will find that some of it is out of date and needs to be changed.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  <a:defRPr/>
            </a:pPr>
            <a:r>
              <a:rPr lang="en-GB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To remove a contact go to the contacts tab along the top of the page, click on </a:t>
            </a:r>
            <a:r>
              <a:rPr lang="en-GB" sz="1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“remove contact”.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  <a:defRPr/>
            </a:pPr>
            <a:r>
              <a:rPr lang="en-GB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When the box appears go to the </a:t>
            </a:r>
            <a:r>
              <a:rPr lang="en-GB" sz="1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“contact” </a:t>
            </a:r>
            <a:r>
              <a:rPr lang="en-GB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section and select the name of the contact that you would like to remove.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  <a:defRPr/>
            </a:pPr>
            <a:r>
              <a:rPr lang="en-GB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Next, go to the </a:t>
            </a:r>
            <a:r>
              <a:rPr lang="en-GB" sz="1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“add contact’s jobs to” </a:t>
            </a:r>
            <a:r>
              <a:rPr lang="en-GB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and select the name of another contact (preferably the next best person who you are most likely to market to).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  <a:defRPr/>
            </a:pPr>
            <a:r>
              <a:rPr lang="en-GB" sz="1800" dirty="0">
                <a:highlight>
                  <a:srgbClr val="FF0000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IMPORTANT – To remove a contact you will need to make sure there is more than just one contact on the client page.</a:t>
            </a:r>
          </a:p>
          <a:p>
            <a:pPr marL="0" indent="0" eaLnBrk="1" hangingPunct="1">
              <a:buFontTx/>
              <a:buNone/>
              <a:defRPr/>
            </a:pPr>
            <a:endParaRPr lang="en-GB" altLang="en-US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0E058CE-F53B-4A12-A18E-EC49D1D9BE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Editing A contact 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D746ED65-3FB6-43D8-998E-883077A069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GB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If you are taking over a company or have made a mistake, you can edit the contact details. </a:t>
            </a:r>
          </a:p>
          <a:p>
            <a:pPr eaLnBrk="1" hangingPunct="1">
              <a:defRPr/>
            </a:pP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 the contact you wish to edit by clicking on the contacts name. </a:t>
            </a:r>
          </a:p>
          <a:p>
            <a:pPr eaLnBrk="1" hangingPunct="1">
              <a:defRPr/>
            </a:pP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Once on the contacts page go to the drop down arrow on </a:t>
            </a:r>
            <a:r>
              <a:rPr lang="en-GB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“summary” </a:t>
            </a: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 </a:t>
            </a:r>
            <a:r>
              <a:rPr lang="en-GB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“contact” </a:t>
            </a: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the dropdown.</a:t>
            </a:r>
          </a:p>
          <a:p>
            <a:pPr eaLnBrk="1" hangingPunct="1">
              <a:defRPr/>
            </a:pP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top right hand corner select </a:t>
            </a:r>
            <a:r>
              <a:rPr lang="en-GB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“edit”, </a:t>
            </a: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once the page is in edit mode you can change the contact title, first name, last name and add a direct line. </a:t>
            </a:r>
          </a:p>
          <a:p>
            <a:pPr eaLnBrk="1" hangingPunct="1">
              <a:defRPr/>
            </a:pP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change the contact job title go back to the summary page and click </a:t>
            </a:r>
            <a:r>
              <a:rPr lang="en-GB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“change job title” </a:t>
            </a: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enter the correct job title and click </a:t>
            </a:r>
            <a:r>
              <a:rPr lang="en-GB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“confirm”. </a:t>
            </a:r>
          </a:p>
          <a:p>
            <a:pPr eaLnBrk="1" hangingPunct="1">
              <a:defRPr/>
            </a:pPr>
            <a:endParaRPr lang="en-GB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FontTx/>
              <a:buNone/>
              <a:defRPr/>
            </a:pPr>
            <a:endParaRPr lang="en-GB" altLang="en-US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45D81475-1708-4D09-9178-4BC2A86587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/>
          <a:lstStyle/>
          <a:p>
            <a:pPr eaLnBrk="1" hangingPunct="1"/>
            <a:br>
              <a:rPr lang="en-GB" altLang="en-US"/>
            </a:br>
            <a:r>
              <a:rPr lang="en-GB" altLang="en-US"/>
              <a:t>Filling in client details</a:t>
            </a:r>
            <a:br>
              <a:rPr lang="en-GB" altLang="en-US"/>
            </a:br>
            <a:endParaRPr lang="en-GB" alt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CEB8ADF-57CA-4873-B57C-16DFF9909E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GB" altLang="en-US" sz="2400" dirty="0"/>
              <a:t>This section of the client is extremely important for marketing to your clients and understanding your clients needs when it comes to working with the client on jobs.</a:t>
            </a:r>
          </a:p>
          <a:p>
            <a:pPr eaLnBrk="1" hangingPunct="1">
              <a:defRPr/>
            </a:pPr>
            <a:r>
              <a:rPr lang="en-GB" altLang="en-US" sz="2400" dirty="0"/>
              <a:t> On the company page go to </a:t>
            </a:r>
            <a:r>
              <a:rPr lang="en-GB" altLang="en-US" sz="2400" b="1" dirty="0"/>
              <a:t>“edit” </a:t>
            </a:r>
            <a:r>
              <a:rPr lang="en-GB" altLang="en-US" sz="2400" dirty="0"/>
              <a:t>in the top right hand corner. </a:t>
            </a:r>
          </a:p>
          <a:p>
            <a:pPr eaLnBrk="1" hangingPunct="1">
              <a:defRPr/>
            </a:pPr>
            <a:r>
              <a:rPr lang="en-GB" altLang="en-US" sz="2400" dirty="0"/>
              <a:t>Scroll down to the general notes box; make sure to type in the date you added the client, your name (nothing too generic), Prospect, no of employees, turnover, what the company do and a careers page.</a:t>
            </a:r>
          </a:p>
          <a:p>
            <a:pPr eaLnBrk="1" hangingPunct="1">
              <a:defRPr/>
            </a:pPr>
            <a:r>
              <a:rPr lang="en-GB" altLang="en-US" sz="2400" dirty="0">
                <a:highlight>
                  <a:srgbClr val="FF0000"/>
                </a:highlight>
              </a:rPr>
              <a:t>IMPORTANT – When taking a company over you will need to do this too, please take out what’s already in there and evaluate the company yourself. 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0A6A168-8FAF-47FD-B9CF-1E30089AEF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Contacting a client</a:t>
            </a:r>
            <a:br>
              <a:rPr lang="en-GB" altLang="en-US"/>
            </a:br>
            <a:endParaRPr lang="en-GB" altLang="en-US"/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91C374A2-8CFC-442E-8566-64649D3AD3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503555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GB" altLang="en-US" sz="2400" dirty="0"/>
              <a:t>Once you have edited or added the client and all of the necessary details it will be time to contact them (make sure you have validated the info with a call i.e. ‘I am from the UK business directory)</a:t>
            </a:r>
          </a:p>
          <a:p>
            <a:pPr eaLnBrk="1" hangingPunct="1">
              <a:defRPr/>
            </a:pPr>
            <a:r>
              <a:rPr lang="en-GB" altLang="en-US" sz="2400" dirty="0"/>
              <a:t>To contact a client, go to the name of the contact you would like to email. </a:t>
            </a:r>
          </a:p>
          <a:p>
            <a:pPr eaLnBrk="1" hangingPunct="1">
              <a:defRPr/>
            </a:pPr>
            <a:r>
              <a:rPr lang="en-GB" altLang="en-US" sz="2400" dirty="0"/>
              <a:t>Once on the contacts page click on the email tab along the top, select </a:t>
            </a:r>
            <a:r>
              <a:rPr lang="en-GB" altLang="en-US" sz="2400" b="1" dirty="0"/>
              <a:t>“send email” </a:t>
            </a:r>
            <a:r>
              <a:rPr lang="en-GB" altLang="en-US" sz="2400" dirty="0"/>
              <a:t>in the pop up box type in your email subject line. </a:t>
            </a:r>
          </a:p>
          <a:p>
            <a:pPr eaLnBrk="1" hangingPunct="1">
              <a:defRPr/>
            </a:pPr>
            <a:r>
              <a:rPr lang="en-GB" altLang="en-US" sz="2400" dirty="0"/>
              <a:t>Click </a:t>
            </a:r>
            <a:r>
              <a:rPr lang="en-GB" altLang="en-US" sz="2400" b="1" dirty="0"/>
              <a:t>“confirm</a:t>
            </a:r>
            <a:r>
              <a:rPr lang="en-GB" altLang="en-US" sz="2400" dirty="0"/>
              <a:t>” and then click </a:t>
            </a:r>
            <a:r>
              <a:rPr lang="en-GB" altLang="en-US" sz="2400" b="1" dirty="0"/>
              <a:t>“send” </a:t>
            </a:r>
            <a:r>
              <a:rPr lang="en-GB" altLang="en-US" sz="2400" dirty="0"/>
              <a:t>at the next box. Once this is done the email will open in outlook, simply type your email and click </a:t>
            </a:r>
            <a:r>
              <a:rPr lang="en-GB" altLang="en-US" sz="2400" b="1" dirty="0"/>
              <a:t>“send” </a:t>
            </a:r>
            <a:r>
              <a:rPr lang="en-GB" altLang="en-US" sz="2400" dirty="0"/>
              <a:t>from outlook when it’s ready. </a:t>
            </a:r>
          </a:p>
          <a:p>
            <a:pPr marL="0" indent="0" eaLnBrk="1" hangingPunct="1">
              <a:buFontTx/>
              <a:buNone/>
              <a:defRPr/>
            </a:pPr>
            <a:endParaRPr lang="en-GB" altLang="en-US" sz="24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11612</TotalTime>
  <Words>1461</Words>
  <Application>Microsoft Office PowerPoint</Application>
  <PresentationFormat>On-screen Show (4:3)</PresentationFormat>
  <Paragraphs>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Calibri</vt:lpstr>
      <vt:lpstr>Default Design</vt:lpstr>
      <vt:lpstr>Module 2 – Business Generation</vt:lpstr>
      <vt:lpstr>Searching for A client/ company duplicate</vt:lpstr>
      <vt:lpstr>Adding A new client to the system</vt:lpstr>
      <vt:lpstr>Taking over an existing  client</vt:lpstr>
      <vt:lpstr>Adding a contact</vt:lpstr>
      <vt:lpstr>Removing a contact</vt:lpstr>
      <vt:lpstr>Editing A contact </vt:lpstr>
      <vt:lpstr> Filling in client details </vt:lpstr>
      <vt:lpstr>Contacting a client </vt:lpstr>
      <vt:lpstr>Searching for your  prospect list </vt:lpstr>
      <vt:lpstr>Process from start to  finish</vt:lpstr>
    </vt:vector>
  </TitlesOfParts>
  <Company>Hill McGlynn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ecampbell</dc:creator>
  <cp:lastModifiedBy>Will Burton</cp:lastModifiedBy>
  <cp:revision>201</cp:revision>
  <dcterms:created xsi:type="dcterms:W3CDTF">2006-03-01T16:20:54Z</dcterms:created>
  <dcterms:modified xsi:type="dcterms:W3CDTF">2021-07-20T12:17:02Z</dcterms:modified>
</cp:coreProperties>
</file>