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7" r:id="rId2"/>
    <p:sldId id="368" r:id="rId3"/>
    <p:sldId id="369" r:id="rId4"/>
    <p:sldId id="37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0847" autoAdjust="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C8894BC-5D37-47E1-94CE-D48AAD8B06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6D40BD7-8397-46F4-A51A-BB8AF4FCB2C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24539CB-591E-4881-9ED3-54C726EBC1F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1C898E8-8CA0-4CCE-80D6-78BD09AD9B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4B8C64-B5AA-4B7F-853C-826DEA3200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E4E2BD74-0B35-4F08-94FC-CE147033CE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E495ABD-EA34-42EA-88EC-C2BF58818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DF47DBA-A20F-40DA-A3C2-242A28A7BD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0D747411-AA85-4C5F-97FB-D867193389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D0E4CFAA-B5F0-4B37-A676-5B29FA7F12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83A31E-9D06-4D2C-AD42-765E97706C5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FB5D955-8327-4BB7-A615-A70D9C4C38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B876EB2-5DAF-4A19-B958-69C314683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FB25EAAB-7336-40C8-A859-0DA784710F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48B576-D7D9-457B-86A3-000145389C3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E12F57-D8C0-45FA-871C-D5FB500A1A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6163A4-59E1-46C1-8899-CD01EFE566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4A73A7-F63F-40C2-8FE4-9E32AC1A60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FA537-F32B-4FBE-88B3-B62561CF15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313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652BE6-0DEA-43D1-B5D7-4B28BF7DAE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E5A163-D82A-4D76-A1C9-C9A48FF9B6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0C33C0-DE8C-4B03-977D-0E0A48C94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E6255-772B-4C82-AC42-052C8DD2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482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76C6D0-18FE-4AA1-8106-36A9487B08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9C1176-71C1-40D2-A27E-063048D87F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F27C38-C690-41DB-89F1-2A9DE84D12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C16C0-BD90-490B-88AE-8A58759B69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780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F5E61-DF1F-4C73-9CF6-E6B15EB267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5ACC74-1EA7-4343-9E02-D480401E61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51CFF2-317B-42B0-9CD4-56C96CED8E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3B0C2-3444-40A2-A9F7-254537DAF5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87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23DECF-BF25-4D68-AB3A-A7C6102382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1AA052-72A6-41D9-B1A7-99B0987C0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450DFE-5B8D-40F9-9197-47F7FA022C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31CFD-201E-4856-A51A-BB15B3FDDB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565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EFC034-56F9-4B4E-9E23-13E2B7E92A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A39EAC-FF07-4D1E-A5FC-18CA2EC1A7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4FFDB6-2CD4-4B7F-808F-5FF89724C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444E6-CA0F-4AC3-8F84-5290E732C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47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F04896-2C5A-45B3-A20B-D33F3D8AF3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E78C1E-FEAF-43B4-B900-597978D26E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1352D3-C6E8-453F-AB09-62F460933F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BF16E-6756-44D6-92F1-590323906C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312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5F336BE-F3C8-4FEF-A928-29B2DDD47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75AF35-24D8-4818-94D1-0A9CF8D521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C3DBB4-B50C-4E74-AA10-162764C260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C20BE-9378-42EA-9FA8-94DE410F64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966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695159E-FB86-429C-897A-47653B74CC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DB697F-B803-4DF2-B127-48C99D9FAA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DAB35D2-56F7-442E-8045-45A0244A6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50E2D-8CB2-41CB-828D-18DD94AA10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06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2D95EC-EB10-485E-90D7-5A8C2B3883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536CBB3-4FF9-4AD4-8A81-EEE13162BF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B2CBCF4-8F86-451D-A93F-A808C66D61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2173E-D80A-418F-A0FB-E166140859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10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137A34-F874-4F2A-BA29-D6660C5B16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8582E7-ACEB-4593-9C71-AC2AB61129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2D9499-C524-4D70-B67D-8DD02D0A47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83CD3-4838-48A9-AE7E-6DA06B5D35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06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B57097-7552-4786-8D19-56182F7120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0CE596-97B5-46E1-B59D-ACF0D8AFCF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C6082A-E897-48E8-8AD3-59816BD2EF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A274E-C216-48EC-8809-4A5289235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34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D31CB9D-8426-4132-985A-16B491DE96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96E3B45-3DB0-43E9-B1C2-41B77817EA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20CDA4D-4EAD-4C13-8D8C-176D0073094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FC431A4-CC82-4D11-AFEC-D2C62D326F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16204F4-B369-4279-AEF7-C63ADD9235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53FE418-049C-458D-90DA-CBDE261776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aes">
            <a:extLst>
              <a:ext uri="{FF2B5EF4-FFF2-40B4-BE49-F238E27FC236}">
                <a16:creationId xmlns:a16="http://schemas.microsoft.com/office/drawing/2014/main" id="{F4D9DB24-2BDD-4947-B34D-F833D47023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60350"/>
            <a:ext cx="1223963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99A7CF8-B881-4040-936E-F0EB064838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Module 17 – Managing </a:t>
            </a:r>
            <a:br>
              <a:rPr lang="en-GB" altLang="en-US"/>
            </a:br>
            <a:r>
              <a:rPr lang="en-GB" altLang="en-US"/>
              <a:t>the Interview Process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2E37530-589A-40C1-99BB-7DA3A7ABAF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229600" cy="7493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/>
              <a:t>How to set up an interview for a candidate, And the process of contacting the company and candidate. 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93BCC2C4-EDA0-49DF-8F43-D4A3ED6B17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Set up an interview Pt1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CBB1597C-837E-46DA-AA50-9142EFFEF2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altLang="en-US" dirty="0"/>
              <a:t>When a company wants to interview a candidate, make sure to contact the candidate and liaise between the two to find a suitable interview time.</a:t>
            </a:r>
          </a:p>
          <a:p>
            <a:pPr marL="0" indent="0">
              <a:buFontTx/>
              <a:buNone/>
              <a:defRPr/>
            </a:pPr>
            <a:r>
              <a:rPr lang="en-GB" altLang="en-US" dirty="0">
                <a:highlight>
                  <a:srgbClr val="FF0000"/>
                </a:highlight>
              </a:rPr>
              <a:t>IMPORTANT – Remember you will be calling the client 2 days before the interview and the candidate a day before the interview, we want to remind both of why their needs match and why they have agreed to see each other.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466FBAD-6728-4348-860E-D7AAA0AB22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Set up an Interview Pt 2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54A2AC8C-D391-483C-BEC3-C6F4F5E3C9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39544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GB" altLang="en-US" sz="2400" dirty="0"/>
              <a:t>To confirm the interviews on adapt, go to your job and select “summary”.</a:t>
            </a:r>
          </a:p>
          <a:p>
            <a:pPr>
              <a:defRPr/>
            </a:pPr>
            <a:r>
              <a:rPr lang="en-GB" altLang="en-US" sz="2400" dirty="0"/>
              <a:t>From the drop down menu select “shortlists and CVs” and from the “CVs sent” list tick the correct candidate(s).</a:t>
            </a:r>
          </a:p>
          <a:p>
            <a:pPr>
              <a:defRPr/>
            </a:pPr>
            <a:r>
              <a:rPr lang="en-GB" altLang="en-US" sz="2400" dirty="0"/>
              <a:t>Select the “interview” action on the right and complete the interview date and time. Now click “confirm”.</a:t>
            </a:r>
          </a:p>
          <a:p>
            <a:pPr>
              <a:defRPr/>
            </a:pPr>
            <a:r>
              <a:rPr lang="en-GB" altLang="en-US" sz="2400" dirty="0"/>
              <a:t>This will produce two emails in outlook; one to the company and one to the client. Correct and fill in the necessary information and send them when you are done. </a:t>
            </a:r>
          </a:p>
          <a:p>
            <a:pPr>
              <a:defRPr/>
            </a:pPr>
            <a:r>
              <a:rPr lang="en-GB" altLang="en-US" sz="2400" dirty="0">
                <a:highlight>
                  <a:srgbClr val="FF0000"/>
                </a:highlight>
              </a:rPr>
              <a:t>IMPORTANT – This is an essential part of the legal process and is letting the company know they are entering into a contract with AES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1F4DDDAB-0624-4C1F-BBCB-5E93EC8135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Note 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9D1B45E1-BD22-4D48-8A6C-4201C11A78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/>
              <a:t>You can set up multiple interviews at once with one client my ticking more than one candidate in your shortlist.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10633</TotalTime>
  <Words>255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Module 17 – Managing  the Interview Process</vt:lpstr>
      <vt:lpstr>Set up an interview Pt1</vt:lpstr>
      <vt:lpstr>Set up an Interview Pt 2</vt:lpstr>
      <vt:lpstr>Note </vt:lpstr>
    </vt:vector>
  </TitlesOfParts>
  <Company>Hill McGlynn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ecampbell</dc:creator>
  <cp:lastModifiedBy>Will Burton</cp:lastModifiedBy>
  <cp:revision>229</cp:revision>
  <dcterms:created xsi:type="dcterms:W3CDTF">2006-03-01T16:20:54Z</dcterms:created>
  <dcterms:modified xsi:type="dcterms:W3CDTF">2021-07-20T12:23:09Z</dcterms:modified>
</cp:coreProperties>
</file>