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67" r:id="rId2"/>
    <p:sldId id="370" r:id="rId3"/>
    <p:sldId id="369" r:id="rId4"/>
    <p:sldId id="371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77164" autoAdjust="0"/>
  </p:normalViewPr>
  <p:slideViewPr>
    <p:cSldViewPr>
      <p:cViewPr varScale="1">
        <p:scale>
          <a:sx n="55" d="100"/>
          <a:sy n="55" d="100"/>
        </p:scale>
        <p:origin x="186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948362E-97C2-4417-BCA5-DAD137E604F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37230DF-963E-4BA5-AB32-E4FD247D2DD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BEDFAEA-2560-4317-AAA7-B22C4667276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3E79ED8-EADA-4968-8A5E-895B2590BF2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9B193B8-F385-4C4A-92F9-FC752146D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FFC27EB2-EBA1-4471-8D24-E1234FA4A2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E22B14-BE3E-4988-8806-E58339AFC3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4D435A21-2553-4AFD-8EEE-0A43888A46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C85AA195-F1C7-478E-BE81-0D80FCB3D5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GB" altLang="en-US" sz="1800" b="1">
                <a:latin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GB" altLang="en-US" sz="18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9065A1B5-129D-4F86-8B05-5B8FC586A1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F2231F-CFB3-489A-B21D-61AD424CCF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87A230A-AC14-42F1-A264-5885D3FF52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649F46F-6FFF-4278-ACF1-E16D03850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0ADC2D8-CAC2-4803-918D-5BE3D5936A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D2D8E1-4E8E-4963-9D10-9AF8180D425A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1527825D-EABF-459D-B10A-B53678D14E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3F771CB3-9F3D-48A4-BFF7-D9EFF97F0E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018ACAB7-4300-4234-BBEA-67EA2D5087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EB9AAC-55E4-4BB5-BEA4-D009D8B25ED7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25C6D3-5CA4-42A3-9912-C4C5D14E4F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210F78-17BD-4324-9805-6D86CDB860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FC28F1-5BD7-486D-9D31-0FD90257C7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DDA89-36A5-4193-9A2E-E1D43BE009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456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5A1E1E-A318-470A-9E31-366E7EFD9C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01B57E-9B08-4214-92D6-0F68A33450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3A48A1-8116-43E6-9DD9-660A21699B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79C79-FFFE-436F-98F6-141DB18F2E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61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EE9A30-81C6-45E1-BBA2-59C61923AD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34416A-F70E-475C-9A62-4F724FA20B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D393E4-E327-4779-8D56-28CD83C68E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C3C2F-A45B-434D-AC31-89450D6108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2119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3B31E0-CE44-4B1A-AB35-749BF9E0C0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1B80C8-8BC9-4457-A553-969C830B6A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A78858-0EB3-4D2D-879C-86BBF6F08D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241E2-D11D-4434-84AE-4A3A7819CB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310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511ACF-82F1-4983-8F78-0FF70059AC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EBA98F-9B9C-4A77-9C86-088BADD593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EB3E-0C99-4979-9A6E-FD2A3A13C9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CD563-A9C4-4626-B212-49DAC041A2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701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04111F-F1F5-42DF-A851-838692F77D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060CD5-C75F-47BC-85C3-F024C6DE57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D51CE0-BED1-40D6-BD21-1AC149B196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092FC-7E72-4262-BE9F-EF9CDA27F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59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D179D3-367C-452F-BBF9-908E61823D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792E89-E106-426A-8FE9-4E809008DC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25451B-E695-49C1-BA80-7DC5148C07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76237-2A9D-4CC6-91ED-E04E37A53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015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D738A83-7203-47A2-8672-0EDD6759DF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11ACF7F-AB00-429A-A9B6-83F99D2F9F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E180EC5-3C54-4C91-ACA2-D100AA5F61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CBF1E-201F-4E7B-A628-CCAD56B634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125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A7A6916-AFDB-43C8-A794-F9FE96D511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6DFB59D-F5A0-4E4C-A58E-F67A0A9955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53019A4-1D48-4D97-A990-09DED0E42C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4ECF7-7EAD-4B46-9D7B-DC5F769429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5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8BDC150-5E46-48DE-AEFA-CADE7542DA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AE667E9-C154-4747-B069-6E1A01EC0E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E6270D-9935-4225-AE29-356C25EA11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9E8BE-42B7-4F99-A72A-688F3C429C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064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1BCE49-B2AD-40DB-B315-BECEF71DAC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045677-A5CD-4988-BD71-342B824BC4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B094D9-A086-48CD-A924-3F2DABD16F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68A6C-E609-4EBD-B4C8-1E31F7124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3916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C36015-BF04-41FC-84CE-730F0D06C4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6D4149-4C05-42AB-8760-08E9B296D7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D285D6-7544-4D1E-B94E-C2F7C2B7FB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98572-F7D1-43BE-8B56-AE763C4894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826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6020698-AB1E-408D-B86D-4DDD74AE0C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7D21A34-98FF-4297-ADA9-33ECB36440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6659C47-1695-4211-A793-15E759B7712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729248B-1E22-41D5-A906-44A31D50DE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500A4FE-60A8-41DA-8FE7-3BEC582AE2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71E5648-9190-4232-AE71-6777BCDE96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aes">
            <a:extLst>
              <a:ext uri="{FF2B5EF4-FFF2-40B4-BE49-F238E27FC236}">
                <a16:creationId xmlns:a16="http://schemas.microsoft.com/office/drawing/2014/main" id="{3C5BA13F-8812-40FF-89F0-95C534FA61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60350"/>
            <a:ext cx="1223963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E6CF0CB-2C1D-4789-86E0-80F7BE1B2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620713"/>
            <a:ext cx="8229600" cy="1143000"/>
          </a:xfrm>
        </p:spPr>
        <p:txBody>
          <a:bodyPr/>
          <a:lstStyle/>
          <a:p>
            <a:r>
              <a:rPr lang="en-GB" altLang="en-US"/>
              <a:t>Module 15 – Rejecting Candidates &amp; Evaluating the clients response to CVs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82DCB6E-9CD5-41A3-BF47-2070981A07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2565400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/>
              <a:t>Informing the candidate that they have been submitted – Rejecting candidates as they become unsuitable – Evaluate your customers reaction to your CVs. 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7BAE35C2-9B91-4F6F-BB7F-D302B159FA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GB" altLang="en-US"/>
              <a:t>Inform a candidate </a:t>
            </a:r>
            <a:br>
              <a:rPr lang="en-GB" altLang="en-US"/>
            </a:br>
            <a:r>
              <a:rPr lang="en-GB" altLang="en-US"/>
              <a:t>that they have been </a:t>
            </a:r>
            <a:br>
              <a:rPr lang="en-GB" altLang="en-US"/>
            </a:br>
            <a:r>
              <a:rPr lang="en-GB" altLang="en-US"/>
              <a:t>submitted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E97360CC-3727-4783-BBF1-45DE0C7E69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altLang="en-US" sz="2800" dirty="0"/>
              <a:t>After sending the CV across to the client make sure to let the candidate know that they have been submitted. </a:t>
            </a:r>
          </a:p>
          <a:p>
            <a:pPr>
              <a:defRPr/>
            </a:pPr>
            <a:r>
              <a:rPr lang="en-GB" altLang="en-US" sz="2800" dirty="0"/>
              <a:t>Go to the candidate’s page on adapt through your shortlist. </a:t>
            </a:r>
          </a:p>
          <a:p>
            <a:pPr>
              <a:defRPr/>
            </a:pPr>
            <a:r>
              <a:rPr lang="en-GB" altLang="en-US" sz="2800" dirty="0"/>
              <a:t>Click on the email icon and select “send email”. </a:t>
            </a:r>
          </a:p>
          <a:p>
            <a:pPr>
              <a:defRPr/>
            </a:pPr>
            <a:r>
              <a:rPr lang="en-GB" altLang="en-US" sz="2800" dirty="0"/>
              <a:t>This will open up in outlook, fill in the subject and body of the email and send when you’re happy with it.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3A7D67F-E9F0-4456-9C11-365979A2A6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Reject a candidate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B5E3547B-093B-4D67-A368-C1B9D0B2DC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400"/>
              <a:t>Go to your shortlist in the job and tick the candidates that you are going to reject and select “reject” on the right. </a:t>
            </a:r>
          </a:p>
          <a:p>
            <a:r>
              <a:rPr lang="en-GB" altLang="en-US" sz="2400"/>
              <a:t>This will open a new screen; input all of the mandatory fields and click on send docs by email. </a:t>
            </a:r>
          </a:p>
          <a:p>
            <a:r>
              <a:rPr lang="en-GB" altLang="en-US" sz="2400"/>
              <a:t>Select the reject reason from the drop down list.</a:t>
            </a:r>
          </a:p>
          <a:p>
            <a:r>
              <a:rPr lang="en-GB" altLang="en-US" sz="2400"/>
              <a:t>Select who they were rejected by on the dropdown list. </a:t>
            </a:r>
          </a:p>
          <a:p>
            <a:r>
              <a:rPr lang="en-GB" altLang="en-US" sz="2400"/>
              <a:t>If there are any important notes put them in the journal notes section.</a:t>
            </a:r>
          </a:p>
          <a:p>
            <a:r>
              <a:rPr lang="en-GB" altLang="en-US" sz="2400"/>
              <a:t>Now click “ok”.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03610E2-72BC-43A9-AA15-44E9DEF65C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1143000"/>
          </a:xfrm>
        </p:spPr>
        <p:txBody>
          <a:bodyPr/>
          <a:lstStyle/>
          <a:p>
            <a:r>
              <a:rPr lang="en-GB" altLang="en-US"/>
              <a:t>Evaluating your </a:t>
            </a:r>
            <a:br>
              <a:rPr lang="en-GB" altLang="en-US"/>
            </a:br>
            <a:r>
              <a:rPr lang="en-GB" altLang="en-US"/>
              <a:t>customers reaction </a:t>
            </a:r>
            <a:br>
              <a:rPr lang="en-GB" altLang="en-US"/>
            </a:br>
            <a:r>
              <a:rPr lang="en-GB" altLang="en-US"/>
              <a:t>to the CV</a:t>
            </a:r>
          </a:p>
        </p:txBody>
      </p:sp>
      <p:sp>
        <p:nvSpPr>
          <p:cNvPr id="8195" name="Content Placeholder 3">
            <a:extLst>
              <a:ext uri="{FF2B5EF4-FFF2-40B4-BE49-F238E27FC236}">
                <a16:creationId xmlns:a16="http://schemas.microsoft.com/office/drawing/2014/main" id="{236D9C14-EC59-444E-85FE-FD65A3CC7E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2133600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/>
              <a:t>At this point you may have learnt new information about the clients needs, record any new information in the summary of job. </a:t>
            </a:r>
          </a:p>
          <a:p>
            <a:pPr marL="0" indent="0">
              <a:buFontTx/>
              <a:buNone/>
            </a:pPr>
            <a:r>
              <a:rPr lang="en-GB" altLang="en-US"/>
              <a:t>We may need to slightly change the brief to suit this and run another search based off this new information.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10118</TotalTime>
  <Words>261</Words>
  <Application>Microsoft Office PowerPoint</Application>
  <PresentationFormat>On-screen Show (4:3)</PresentationFormat>
  <Paragraphs>21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Calibri</vt:lpstr>
      <vt:lpstr>Default Design</vt:lpstr>
      <vt:lpstr>Module 15 – Rejecting Candidates &amp; Evaluating the clients response to CVs</vt:lpstr>
      <vt:lpstr>Inform a candidate  that they have been  submitted</vt:lpstr>
      <vt:lpstr>Reject a candidate</vt:lpstr>
      <vt:lpstr>Evaluating your  customers reaction  to the CV</vt:lpstr>
    </vt:vector>
  </TitlesOfParts>
  <Company>Hill McGlynn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ecampbell</dc:creator>
  <cp:lastModifiedBy>Will Burton</cp:lastModifiedBy>
  <cp:revision>232</cp:revision>
  <dcterms:created xsi:type="dcterms:W3CDTF">2006-03-01T16:20:54Z</dcterms:created>
  <dcterms:modified xsi:type="dcterms:W3CDTF">2021-07-20T12:22:32Z</dcterms:modified>
</cp:coreProperties>
</file>