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7" r:id="rId2"/>
    <p:sldId id="368" r:id="rId3"/>
    <p:sldId id="370" r:id="rId4"/>
    <p:sldId id="36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78269" autoAdjust="0"/>
  </p:normalViewPr>
  <p:slideViewPr>
    <p:cSldViewPr>
      <p:cViewPr varScale="1">
        <p:scale>
          <a:sx n="56" d="100"/>
          <a:sy n="56" d="100"/>
        </p:scale>
        <p:origin x="18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E00B0EE-C38E-4B31-B612-559F519F9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E3AF15-4ED4-4393-BBE0-8F69412F2B1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172A253-A556-4526-8E2B-F9754F63ED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E6C4577-4ED5-4557-A66B-6850FBC4F6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5AE7543-3ACE-4113-A7A6-D913C354E2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84AC196-699E-49F6-9AB4-E38BD77A2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89BA99-BAD9-4BB7-BD82-A6348890C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747357C-2DA0-4833-AC57-2AC417619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280462F9-7A72-45F0-95E3-1A4C2DF96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F9AF971C-74A0-4BB5-97D2-83844E2C5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7E820E-1899-4D9E-AC97-C486C987BCE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C9DAE456-F16B-44C2-8274-7E8898FB6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19CE7D6A-CB15-440F-B877-FE43CADC1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3E0AC2B6-6D65-472A-BBF6-0D24B4B9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EAB6B9-5629-4426-9DB9-0FD4DA06583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9EE408-9CCB-421A-8C46-FB0C143BC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9B23B3-E056-407F-854D-F02798CF87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2034E6-29B3-4B1A-8DCF-3B8A105A4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9014-1D16-41A4-88CE-2DA2984EE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5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40E12C-97FA-4815-9303-C779217A25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4374D9-FD13-4498-B47A-DE05BE1C6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AE6DA1-13B8-4650-8259-280DA5CA6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69A82-9BDA-418D-930D-2961B37B3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25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169E3E-4CB3-4989-8E17-D5EFA1998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F1C001-4489-442E-87A0-0E1C1332C4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F93F38-7F83-4360-9FE0-EF21E994F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3A4B5-6400-46C9-92E7-C3945BD358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067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0AEB1B-0CB6-4762-90A2-AB32410AE9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7EE78-C4D5-434D-967F-DA596C5092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D944FC-478D-47FF-B22D-A5DFD0C09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A6A3C-C997-4297-9364-A4E542D3A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80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54509-701E-470B-9745-CDD45AA76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EED3AA-C324-4258-B144-4E7C48109A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66D1BC-E1D4-496E-97BC-E5BD938500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37D29-2947-4E38-9EE8-784C1EA1A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61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162987-224D-4BCD-AE77-D131CD43F9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728831-76EE-41F1-ABFA-25E712660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2A2BDC-67DA-4688-A812-E254E41BC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7AEBA-892E-4672-B35C-94220DA2B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21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51CD78-0A3E-4BB4-B825-D4C6A764E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E2D942-CA3F-44FB-8AD2-296032F5BA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6CA3B6-3EDD-4B54-B2F5-7D1704DEA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6E415-DABA-4110-B5CE-D5109102D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FD2831-5C1C-404C-A6DB-D96991E2AB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B3C056-0A2C-49B6-8269-6FDC5B8E21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C24F5A7-B62E-4798-A0D3-E8AA434A7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79C6-262D-4F49-8824-A6171F1405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87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27750C-F76C-440F-AC97-523DC38C7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A11C9E-583B-49EB-A1D2-B46F6C5D6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575660-9DBE-460B-966D-839B37ED2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9408-BAD7-42AD-9D5F-788EB6F995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15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C3630B-A088-4363-BA84-E5BC408A4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96A618-E0B2-49DD-80CC-50EB594480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93E2AF-C426-4427-B304-698A26260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6DE3-495E-40EA-AF08-F35A727A55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9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B8316-60CD-4ACF-BF02-1D6FE1B68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BEDF8A-CCCC-46BE-BCAC-12BBB24EA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E86B4D-A772-4729-B6A0-1E1EBD709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0CB40-6925-4B24-B6F1-9AAE88865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2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8ECBC-A5D4-418A-A274-D805B74A9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983CA3-415B-4DD8-B236-2D0B64F2FC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717459-1460-4B8E-8334-93A2AB8CC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3F4AB-1AA1-4DC7-AB8B-6B6FC385A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21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4CCF30-74E7-4D42-9632-465FD7DF1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3805EB-CD68-4C9A-ABF7-48AACD228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C4D456-FD48-40E2-87EB-67B073AAF5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3F69E4-8AD3-4BC0-8922-7D1FAD79C9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3FE667-FFC2-4473-A759-610AFFF6B3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D1A527B-64C1-4A66-B437-D2D153AD07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35259A1E-3B31-4ADE-8728-AA7A04F4E6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95BE2C-86BE-4DB4-B67A-48C9817AB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Module 13 – Create an </a:t>
            </a:r>
            <a:br>
              <a:rPr lang="en-GB" altLang="en-US"/>
            </a:br>
            <a:r>
              <a:rPr lang="en-GB" altLang="en-US"/>
              <a:t>Adapt CV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4BAC2BB-A8E8-4C3D-BAD5-3E8A66462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2332038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Creating an Adapt CV with the AES template – Sending the CV to a client through the job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506B489-483D-416E-B37B-62EB1E4B9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Create an adapt </a:t>
            </a:r>
            <a:br>
              <a:rPr lang="en-GB" altLang="en-US"/>
            </a:br>
            <a:r>
              <a:rPr lang="en-GB" altLang="en-US"/>
              <a:t>CV Pt1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985FE063-287F-473B-9228-3F24CF6EE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Find your candidate on the shortlist of the job. </a:t>
            </a:r>
          </a:p>
          <a:p>
            <a:r>
              <a:rPr lang="en-GB" altLang="en-US"/>
              <a:t>Go to “activities” in the dropdown menu  and select “create CV”. </a:t>
            </a:r>
          </a:p>
          <a:p>
            <a:r>
              <a:rPr lang="en-GB" altLang="en-US"/>
              <a:t>In the new window go to the dropdown by “CV template” and ALWAYS select “CV candidate 1”. </a:t>
            </a:r>
          </a:p>
          <a:p>
            <a:r>
              <a:rPr lang="en-GB" altLang="en-US"/>
              <a:t>Now scroll down to the candidate CV area and select adapt CV to open it in word.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69FC539-787E-46C4-AEC7-D6AEECE14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Create an adapt </a:t>
            </a:r>
            <a:br>
              <a:rPr lang="en-GB" altLang="en-US"/>
            </a:br>
            <a:r>
              <a:rPr lang="en-GB" altLang="en-US"/>
              <a:t>CV Pt 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4FE7DE06-26E9-4ABE-AEAE-C81597E9FF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2800" dirty="0"/>
              <a:t>Update the template in word by filling in the brief, the consultants comments and the candidates details at the top. </a:t>
            </a:r>
          </a:p>
          <a:p>
            <a:pPr>
              <a:defRPr/>
            </a:pPr>
            <a:r>
              <a:rPr lang="en-GB" altLang="en-US" sz="2800" dirty="0"/>
              <a:t>Paste in the candidates completed questionnaire and their original CV.</a:t>
            </a:r>
          </a:p>
          <a:p>
            <a:pPr>
              <a:defRPr/>
            </a:pPr>
            <a:r>
              <a:rPr lang="en-GB" altLang="en-US" sz="2800" dirty="0"/>
              <a:t>After this is completed, save the document. </a:t>
            </a:r>
          </a:p>
          <a:p>
            <a:pPr>
              <a:defRPr/>
            </a:pPr>
            <a:r>
              <a:rPr lang="en-GB" altLang="en-US" sz="2800" dirty="0">
                <a:highlight>
                  <a:srgbClr val="FF0000"/>
                </a:highlight>
              </a:rPr>
              <a:t>IMPORTANT – Make sure to remove any personal details or references on this document. </a:t>
            </a:r>
          </a:p>
          <a:p>
            <a:pPr>
              <a:defRPr/>
            </a:pPr>
            <a:endParaRPr lang="en-GB" altLang="en-US" dirty="0"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6782440-3438-4008-BEB5-27D098BB6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Send the CV to a client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03C96FF0-0A4E-4268-B646-FE9D74E50A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47050" cy="4349750"/>
          </a:xfrm>
        </p:spPr>
        <p:txBody>
          <a:bodyPr/>
          <a:lstStyle/>
          <a:p>
            <a:r>
              <a:rPr lang="en-GB" altLang="en-US" sz="2800"/>
              <a:t>Go to the job and click into the “summary” drop down menu, select “shortlists &amp; CVs”.</a:t>
            </a:r>
          </a:p>
          <a:p>
            <a:r>
              <a:rPr lang="en-GB" altLang="en-US" sz="2800"/>
              <a:t>Tick the candidate that you want to send to the client and then select “send CV” on the right side of the screen.</a:t>
            </a:r>
          </a:p>
          <a:p>
            <a:r>
              <a:rPr lang="en-GB" altLang="en-US" sz="2800"/>
              <a:t>A task box will appear, go to “which CV” and select “adapt CV”.</a:t>
            </a:r>
          </a:p>
          <a:p>
            <a:r>
              <a:rPr lang="en-GB" altLang="en-US" sz="2800"/>
              <a:t>Select “confirm” and outlook will open a templated email with the CV attached.</a:t>
            </a:r>
          </a:p>
          <a:p>
            <a:r>
              <a:rPr lang="en-GB" altLang="en-US" sz="2800"/>
              <a:t>Fill in the necessary parts of the email and send it to your client when you are happy.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10152</TotalTime>
  <Words>268</Words>
  <Application>Microsoft Office PowerPoint</Application>
  <PresentationFormat>On-screen Show (4:3)</PresentationFormat>
  <Paragraphs>20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Module 13 – Create an  Adapt CV</vt:lpstr>
      <vt:lpstr>Create an adapt  CV Pt1</vt:lpstr>
      <vt:lpstr>Create an adapt  CV Pt 2</vt:lpstr>
      <vt:lpstr>Send the CV to a client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227</cp:revision>
  <dcterms:created xsi:type="dcterms:W3CDTF">2006-03-01T16:20:54Z</dcterms:created>
  <dcterms:modified xsi:type="dcterms:W3CDTF">2021-07-20T12:22:03Z</dcterms:modified>
</cp:coreProperties>
</file>