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7" r:id="rId2"/>
    <p:sldId id="368" r:id="rId3"/>
    <p:sldId id="374" r:id="rId4"/>
    <p:sldId id="375" r:id="rId5"/>
    <p:sldId id="372" r:id="rId6"/>
    <p:sldId id="373" r:id="rId7"/>
    <p:sldId id="369" r:id="rId8"/>
    <p:sldId id="370" r:id="rId9"/>
    <p:sldId id="3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76611" autoAdjust="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D721A88-089E-4AFA-BAB6-06C7FD536F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AE3EF9F-661E-4F08-ADC8-CBDC0CFD862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D8DEC1B-F9F3-4A0D-9FE6-B05FD4B252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63F5EB9-CE1A-4B3B-B591-900F940D95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3E849C2-B7DE-4579-AA35-60EC97145D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AD2BE23-E8C2-4783-8D77-147D33BA3E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0F3C06-1B59-4526-9D14-641805DE9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C1A1979D-9D70-49D5-AA3A-DDF8DB4D86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8AB8716-D7B1-4B6F-9BEE-4256807552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8B08B090-FF7E-4370-A3C8-991A0A7FD2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AED69C-1DC4-455C-BFE5-F8F599E777B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AF6C565-8080-4590-911E-16E0503729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E014EE7-59FE-4725-B754-8CA784EAE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D5EF7CB-1A9B-4765-A435-2871B6F030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0BD4F2-1130-4CB2-98C2-C3F88575154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0BB25467-AE27-44DA-8F43-34C9891EB4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9C657145-7821-476B-B5A2-C18984A92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4A11D22A-1274-471D-AA67-A81A450AC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4DF7A4-7D62-40B0-A254-B2A050A0D68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87469E7-07C2-47A1-BAAE-AF3DD2ADEF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9FEA9AAB-9F03-4553-B985-CFBC2F0CA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936EB306-274E-48E7-AB81-C44D44C85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B61C3C-2CCD-4AD8-B5C7-CFA2A355465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0BD234F9-B1D3-4DE1-B703-AA5E86D3C4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5973E2F2-F8FC-4F6D-80BE-68DB2EEBB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33B3898-B5D4-4CEF-A3A9-5947A27AE0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C3B4F1-4CC6-4B13-B5DC-3A4124A4CD6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A55F0E35-F8A4-4750-B620-0965AA0F74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8A445126-2B62-4312-8EFE-E7476F68A7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CE09E56E-FE4B-4A6E-A054-C9CC1E671D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6DABF2-6B02-4732-A02F-0791B45F01A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59C02B1-4316-4655-AE8E-D02FE6CABC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D42D9328-9A93-4979-B586-533020BBF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None/>
            </a:pPr>
            <a:endParaRPr lang="en-GB" altLang="en-US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2CF89905-CA2E-4937-9AC0-F374AC6626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C9941C-C52A-41E3-87CC-9B892304AC3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075B8E-21C2-433D-965F-495BC47196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8C3392-3621-4CC7-84E1-908A20387A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1BF504-57D8-4D1A-B6D4-D7FBFFB36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72AAB-DDCD-4192-B28E-A015629C35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18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BC5FE5-7442-4A0D-9646-784C214E3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E8B0BD-29F1-429A-A99D-2966CFE02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B62B48-1CF6-4693-98EF-8E9E2CDFF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CE242-30A6-4313-BA5D-B72C349A2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50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41B108-C57E-48D7-990F-9C64FFE769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856BBE-B387-4458-BB31-EA733FF876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EE3E4B-6154-42D1-9998-D63EA119AE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90FD1-B8C1-4529-8DC2-5D9E2EB551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574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8DC92C-05A6-4A1E-84BF-75D2EEF6B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E71C5F-BA25-4E87-844C-9CBE3832D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7B809F-A429-4AA2-BA4E-8CAE38BE79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7630D-0C08-4172-AB91-C356C2088F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4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22D661-BA21-4765-BEC6-2699A4759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17D5E2-A187-468F-9FCA-85817C354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B44474-2D36-4900-85AC-949223017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DDDA2-431C-418C-8A42-EE22FD8861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6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96060-F204-4DB3-A51D-6379C6FF9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C6AD65-3C1E-4679-90F6-8121DC76F9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05F3FA-1036-4CBA-9C02-ACEC5D92ED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6A40B-7D17-42A4-9F90-40396E21E5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24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BBFCD-3640-4844-9D6E-B9BDC6F444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E8F64-029F-4547-8054-B0C0A6DD7A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D8330A-8067-4F7F-BB28-B5412DB300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97623-1ABD-44B2-9D49-E592ECD04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72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5465CF-BB58-499B-B18B-A209142F6E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B1BD14-F406-4E3C-BBD0-9168A7F25C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AB9D6C-7C46-4459-A2A6-5465BC0BB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92757-DBAB-48C7-977A-5453AF171D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40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8B9E53-A3EE-4B68-98CE-4703E40346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A7131CF-B026-4496-8C1F-9D36BBA77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E03BC0-8E89-41A8-ACC8-8649118CA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5F99F-6C2A-4CB2-8FFC-28FBD5072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1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B7A20E-0160-4A11-B263-0D02D5A2E3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883D1-ED74-4CF2-BA12-C2F2BFEA43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76734E-3E05-42D2-977C-71318B5E50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A0CC0-6B8B-42EC-8526-540426CA5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78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1DCF2B-4C47-4EFE-ABA8-CEDE3670B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0F5792-5F8D-4954-8355-579591F95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A9824F-06CE-411E-B3F0-6EBFDBB5E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2736B-0AB4-41F2-8C93-E3E09EA01C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81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B0B878-B21F-457A-9CFC-50E181867B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DA59F-CDBC-43BB-8635-F5966F567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3B716B-98FF-4ED3-80BA-ECA13E0FC4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AC233-3C4C-4763-A48A-7A23F7D197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4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6A715C-7452-4D63-8C19-91529DF27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F2BE7-7A12-4448-A863-298D63773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D43447-A4C3-4954-BC04-6EBE39D5DB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1204DB8-C966-4C02-855B-89FD3E43B4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3D3CB8-A6E3-40FD-BC68-C9C6F2CD80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BA7C2ED-9830-4E2B-B45D-7012BF1055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aes">
            <a:extLst>
              <a:ext uri="{FF2B5EF4-FFF2-40B4-BE49-F238E27FC236}">
                <a16:creationId xmlns:a16="http://schemas.microsoft.com/office/drawing/2014/main" id="{D4250FF3-4348-45E5-B180-242FE32D34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60350"/>
            <a:ext cx="122396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3B68106-5463-4318-AB14-E0DD52FCE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1463"/>
            <a:ext cx="8229600" cy="1143000"/>
          </a:xfrm>
        </p:spPr>
        <p:txBody>
          <a:bodyPr/>
          <a:lstStyle/>
          <a:p>
            <a:r>
              <a:rPr lang="en-GB" altLang="en-US"/>
              <a:t>Module 12 – Processing Applicants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7829903-6BCE-48D8-8BBA-81BB12F9C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Adding candidates to adapt – Rejecting unsuccessful candidates – Managing your Inbox – Shortlisting a candidate – Sending a candidate the questionnaire, including a text to make sure they reply.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24CAFDF-2CD2-4A81-8096-00E9345CE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1143000"/>
          </a:xfrm>
        </p:spPr>
        <p:txBody>
          <a:bodyPr/>
          <a:lstStyle/>
          <a:p>
            <a:r>
              <a:rPr lang="en-GB" altLang="en-US"/>
              <a:t>Add a candidate to Adapt </a:t>
            </a:r>
            <a:br>
              <a:rPr lang="en-GB" altLang="en-US"/>
            </a:br>
            <a:r>
              <a:rPr lang="en-GB" altLang="en-US"/>
              <a:t>via CV Import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B32DF9D5-A056-4CD7-8931-02303C0D7D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Go to the my adapt drop down and click on “CV import”</a:t>
            </a:r>
          </a:p>
          <a:p>
            <a:r>
              <a:rPr lang="en-GB" altLang="en-US"/>
              <a:t>On the next screen select “upload”, another task bar will open up make sure it says “permanent candidate” and then select “mailbox”.</a:t>
            </a:r>
          </a:p>
          <a:p>
            <a:r>
              <a:rPr lang="en-GB" altLang="en-US"/>
              <a:t>Select “ok” on the next pop up box. The candidates CV should now be on the screen, open it up by selecting the CV document in grey.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8A30566-5364-42E5-A0A3-5683BC4B0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229600" cy="1143000"/>
          </a:xfrm>
        </p:spPr>
        <p:txBody>
          <a:bodyPr/>
          <a:lstStyle/>
          <a:p>
            <a:r>
              <a:rPr lang="en-GB" altLang="en-US"/>
              <a:t>Add a candidate to Adapt </a:t>
            </a:r>
            <a:br>
              <a:rPr lang="en-GB" altLang="en-US"/>
            </a:br>
            <a:r>
              <a:rPr lang="en-GB" altLang="en-US"/>
              <a:t>via CV Import Pt.2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1E5C185-8E3F-4D36-8CB3-C480776006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Ensure that the name and personal details are correct. </a:t>
            </a:r>
          </a:p>
          <a:p>
            <a:r>
              <a:rPr lang="en-GB" altLang="en-US"/>
              <a:t>Change the status to “active” and make sure to scroll down to e-shot and enter a “Y” for yes. </a:t>
            </a:r>
          </a:p>
          <a:p>
            <a:r>
              <a:rPr lang="en-GB" altLang="en-US"/>
              <a:t>Now select “import”.</a:t>
            </a:r>
          </a:p>
          <a:p>
            <a:r>
              <a:rPr lang="en-GB" altLang="en-US"/>
              <a:t>Go to the homepage on my adapt and select the most recent search result. 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52B79FB7-95CF-4CD4-A10E-A3A718C0D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229600" cy="1143000"/>
          </a:xfrm>
        </p:spPr>
        <p:txBody>
          <a:bodyPr/>
          <a:lstStyle/>
          <a:p>
            <a:r>
              <a:rPr lang="en-GB" altLang="en-US"/>
              <a:t>Add a candidate to Adapt </a:t>
            </a:r>
            <a:br>
              <a:rPr lang="en-GB" altLang="en-US"/>
            </a:br>
            <a:r>
              <a:rPr lang="en-GB" altLang="en-US"/>
              <a:t>via CV Import Pt.3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769CE3C-29BE-4AB4-B769-F6FFDFDAC2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229600" cy="4525962"/>
          </a:xfrm>
        </p:spPr>
        <p:txBody>
          <a:bodyPr/>
          <a:lstStyle/>
          <a:p>
            <a:r>
              <a:rPr lang="en-GB" altLang="en-US" sz="2800"/>
              <a:t>Click on the candidates name and this will take you to their profile page.</a:t>
            </a:r>
          </a:p>
          <a:p>
            <a:r>
              <a:rPr lang="en-GB" altLang="en-US" sz="2800"/>
              <a:t>Select “profile” drop down menu and then select “contact”. </a:t>
            </a:r>
          </a:p>
          <a:p>
            <a:r>
              <a:rPr lang="en-GB" altLang="en-US" sz="2800"/>
              <a:t>If the search town is not filled in click on “edit” and type in the search town and click confirm once you have found it. </a:t>
            </a:r>
          </a:p>
          <a:p>
            <a:r>
              <a:rPr lang="en-GB" altLang="en-US" sz="2800"/>
              <a:t>On the same screen go to “Eshot” and make sure this says yes, if it doesn’t click select “yes” and click “save”.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A81B9EF-9E47-405F-9B1D-1DF7A4659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Rejecting a candidate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49BFCEC-CFB1-4DBC-AA9C-04530497CC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To reject a candidate that has applied to your job through CV library go to the application email in outlook.</a:t>
            </a:r>
          </a:p>
          <a:p>
            <a:r>
              <a:rPr lang="en-GB" altLang="en-US"/>
              <a:t>In the body of the email scroll down to the polite automated rejection link. </a:t>
            </a:r>
          </a:p>
          <a:p>
            <a:r>
              <a:rPr lang="en-GB" altLang="en-US"/>
              <a:t>This will open up CV library and an automatic polite rejection email will be sent to the candidate.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03D710F-1DC8-4A0A-AD3F-A5F7CC1535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Manage you inbox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F41FE-962E-428B-B95E-5BF51AC19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800" dirty="0"/>
              <a:t>At this point in the process you will be liaising with you client, receiving watchdog emails and application emails – you NEED to manage your inbox.</a:t>
            </a:r>
          </a:p>
          <a:p>
            <a:pPr>
              <a:defRPr/>
            </a:pPr>
            <a:r>
              <a:rPr lang="en-GB" sz="2800" dirty="0"/>
              <a:t>Go through your emails every morning, delete irrelevant watchdogs, send spec CV emails or speak to any red hot watchdogs.</a:t>
            </a:r>
          </a:p>
          <a:p>
            <a:pPr>
              <a:defRPr/>
            </a:pPr>
            <a:r>
              <a:rPr lang="en-GB" sz="2800" dirty="0"/>
              <a:t>Reject any unsuitable applicants, and add suitable applicants to adapt and shortlist them.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B9BA535-339A-49F6-AD88-1F612F11A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Shortlist a candidate </a:t>
            </a:r>
            <a:br>
              <a:rPr lang="en-GB" altLang="en-US"/>
            </a:br>
            <a:r>
              <a:rPr lang="en-GB" altLang="en-US"/>
              <a:t>to a job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B98BF7B-3190-48DD-B830-ED3F717E67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Go to the candidate you wish to shortlist.</a:t>
            </a:r>
          </a:p>
          <a:p>
            <a:r>
              <a:rPr lang="en-GB" altLang="en-US"/>
              <a:t>Go to the “activities” drop down menu and select “shortlist”. </a:t>
            </a:r>
          </a:p>
          <a:p>
            <a:r>
              <a:rPr lang="en-GB" altLang="en-US"/>
              <a:t>In the box click on the search icon next to job ID and type the ID number for your job. </a:t>
            </a:r>
          </a:p>
          <a:p>
            <a:r>
              <a:rPr lang="en-GB" altLang="en-US"/>
              <a:t>Select the correct one and click on “confirm”.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BFF0761B-3F41-4A40-9D7F-B06E45ACC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Sending a candidate </a:t>
            </a:r>
            <a:br>
              <a:rPr lang="en-GB" altLang="en-US"/>
            </a:br>
            <a:r>
              <a:rPr lang="en-GB" altLang="en-US"/>
              <a:t>the questionnaire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5D814AF3-6226-4F61-9B1C-65EB1B1585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/>
              <a:t>In the job choose the “summary” drop down menu and select “shortlists &amp; CVs”.</a:t>
            </a:r>
          </a:p>
          <a:p>
            <a:r>
              <a:rPr lang="en-GB" altLang="en-US" sz="2800"/>
              <a:t>Tick the box of your candidate and select “send job spec”.</a:t>
            </a:r>
          </a:p>
          <a:p>
            <a:r>
              <a:rPr lang="en-GB" altLang="en-US" sz="2800"/>
              <a:t>This will open a new window, ensure that the candidates details are filled in, put the job title in the description box and tick “also attach job spec document” and press confirm.</a:t>
            </a:r>
          </a:p>
          <a:p>
            <a:r>
              <a:rPr lang="en-GB" altLang="en-US" sz="2800"/>
              <a:t>An email will pop up in outlook ready for you to send to the candidate.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9A76C20-1EF0-46B1-A817-812330B8C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Tag a questionnaire </a:t>
            </a:r>
            <a:br>
              <a:rPr lang="en-GB" altLang="en-US"/>
            </a:br>
            <a:r>
              <a:rPr lang="en-GB" altLang="en-US"/>
              <a:t>response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09FBD0D-1FE4-4BA6-A95E-2D6D62DE52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Tag a questionnaire sent back from a candidate. </a:t>
            </a:r>
          </a:p>
          <a:p>
            <a:r>
              <a:rPr lang="en-GB" altLang="en-US"/>
              <a:t>Your candidates details should pop up on the outlook add-in on your emails, simply highlight the email and click on the tag icon (the second icon along on the add in)</a:t>
            </a:r>
          </a:p>
          <a:p>
            <a:r>
              <a:rPr lang="en-GB" altLang="en-US"/>
              <a:t>A small box will appear in the corner, click on “tag”.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10474</TotalTime>
  <Words>630</Words>
  <Application>Microsoft Office PowerPoint</Application>
  <PresentationFormat>On-screen Show (4:3)</PresentationFormat>
  <Paragraphs>45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Symbol</vt:lpstr>
      <vt:lpstr>Default Design</vt:lpstr>
      <vt:lpstr>Module 12 – Processing Applicants</vt:lpstr>
      <vt:lpstr>Add a candidate to Adapt  via CV Import</vt:lpstr>
      <vt:lpstr>Add a candidate to Adapt  via CV Import Pt.2</vt:lpstr>
      <vt:lpstr>Add a candidate to Adapt  via CV Import Pt.3</vt:lpstr>
      <vt:lpstr>Rejecting a candidate</vt:lpstr>
      <vt:lpstr>Manage you inbox</vt:lpstr>
      <vt:lpstr>Shortlist a candidate  to a job</vt:lpstr>
      <vt:lpstr>Sending a candidate  the questionnaire</vt:lpstr>
      <vt:lpstr>Tag a questionnaire  response</vt:lpstr>
    </vt:vector>
  </TitlesOfParts>
  <Company>Hill McGlynn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ecampbell</dc:creator>
  <cp:lastModifiedBy>Will Burton</cp:lastModifiedBy>
  <cp:revision>226</cp:revision>
  <dcterms:created xsi:type="dcterms:W3CDTF">2006-03-01T16:20:54Z</dcterms:created>
  <dcterms:modified xsi:type="dcterms:W3CDTF">2021-07-20T12:21:48Z</dcterms:modified>
</cp:coreProperties>
</file>