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"/>
  </p:notesMasterIdLst>
  <p:sldIdLst>
    <p:sldId id="367" r:id="rId2"/>
    <p:sldId id="371" r:id="rId3"/>
    <p:sldId id="368" r:id="rId4"/>
    <p:sldId id="369" r:id="rId5"/>
    <p:sldId id="370" r:id="rId6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3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3" autoAdjust="0"/>
    <p:restoredTop sz="76243" autoAdjust="0"/>
  </p:normalViewPr>
  <p:slideViewPr>
    <p:cSldViewPr>
      <p:cViewPr varScale="1">
        <p:scale>
          <a:sx n="72" d="100"/>
          <a:sy n="72" d="100"/>
        </p:scale>
        <p:origin x="1350" y="5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048FE3D1-FE3A-41B2-9ACC-233551A47998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CF676C0C-9868-4A96-A5D3-30033A580028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052" name="Rectangle 4">
            <a:extLst>
              <a:ext uri="{FF2B5EF4-FFF2-40B4-BE49-F238E27FC236}">
                <a16:creationId xmlns:a16="http://schemas.microsoft.com/office/drawing/2014/main" id="{C4B3D01F-0B48-46A6-BDC5-68AB3329D04B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01" name="Rectangle 5">
            <a:extLst>
              <a:ext uri="{FF2B5EF4-FFF2-40B4-BE49-F238E27FC236}">
                <a16:creationId xmlns:a16="http://schemas.microsoft.com/office/drawing/2014/main" id="{790CCA7F-0754-462E-9B12-6B92CF0FACEF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4102" name="Rectangle 6">
            <a:extLst>
              <a:ext uri="{FF2B5EF4-FFF2-40B4-BE49-F238E27FC236}">
                <a16:creationId xmlns:a16="http://schemas.microsoft.com/office/drawing/2014/main" id="{CF6ADD59-808B-457B-BCCF-21D8C1776285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103" name="Rectangle 7">
            <a:extLst>
              <a:ext uri="{FF2B5EF4-FFF2-40B4-BE49-F238E27FC236}">
                <a16:creationId xmlns:a16="http://schemas.microsoft.com/office/drawing/2014/main" id="{254CB99C-C302-4AC7-BAC7-D4FB862BA4E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012B0499-D097-40CF-B38E-847FE1A4B49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Slide Image Placeholder 1">
            <a:extLst>
              <a:ext uri="{FF2B5EF4-FFF2-40B4-BE49-F238E27FC236}">
                <a16:creationId xmlns:a16="http://schemas.microsoft.com/office/drawing/2014/main" id="{26D78513-EEB8-4513-9B64-2057AECB8E7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123" name="Notes Placeholder 2">
            <a:extLst>
              <a:ext uri="{FF2B5EF4-FFF2-40B4-BE49-F238E27FC236}">
                <a16:creationId xmlns:a16="http://schemas.microsoft.com/office/drawing/2014/main" id="{D79DA216-B63F-4543-B7FC-16318345D8D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GB" altLang="en-US">
              <a:latin typeface="Arial" panose="020B0604020202020204" pitchFamily="34" charset="0"/>
            </a:endParaRPr>
          </a:p>
        </p:txBody>
      </p:sp>
      <p:sp>
        <p:nvSpPr>
          <p:cNvPr id="5124" name="Slide Number Placeholder 3">
            <a:extLst>
              <a:ext uri="{FF2B5EF4-FFF2-40B4-BE49-F238E27FC236}">
                <a16:creationId xmlns:a16="http://schemas.microsoft.com/office/drawing/2014/main" id="{218E98F7-999F-4BE6-AEE5-E36E4AA553E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810882B9-7545-491A-8802-89BD0683D65B}" type="slidenum">
              <a:rPr lang="en-US" altLang="en-US" smtClean="0"/>
              <a:pPr/>
              <a:t>2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Slide Image Placeholder 1">
            <a:extLst>
              <a:ext uri="{FF2B5EF4-FFF2-40B4-BE49-F238E27FC236}">
                <a16:creationId xmlns:a16="http://schemas.microsoft.com/office/drawing/2014/main" id="{7BB7704B-1EAA-4F59-A82E-AE576C1E5FD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8A3B362-A8A6-4919-9413-E3DBA7492EF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just">
              <a:lnSpc>
                <a:spcPct val="150000"/>
              </a:lnSpc>
              <a:spcAft>
                <a:spcPts val="1000"/>
              </a:spcAft>
              <a:tabLst>
                <a:tab pos="2540" algn="l"/>
              </a:tabLst>
              <a:defRPr/>
            </a:pPr>
            <a:r>
              <a:rPr lang="en-GB" sz="1800" b="1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Add your questionnaire to the document library of your job on ADAPT:</a:t>
            </a:r>
            <a:endParaRPr lang="en-GB" sz="1800" dirty="0"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 algn="just">
              <a:lnSpc>
                <a:spcPct val="150000"/>
              </a:lnSpc>
              <a:spcAft>
                <a:spcPts val="1000"/>
              </a:spcAft>
              <a:buFont typeface="Symbol" panose="05050102010706020507" pitchFamily="18" charset="2"/>
              <a:buChar char=""/>
              <a:defRPr/>
            </a:pPr>
            <a:r>
              <a:rPr lang="en-GB" sz="1800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Go to your job on Adapt and look at the dropdown menu in the ‘</a:t>
            </a:r>
            <a:r>
              <a:rPr lang="en-GB" sz="1800" b="1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Summary’. </a:t>
            </a:r>
            <a:endParaRPr lang="en-GB" sz="1800" dirty="0"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 algn="just">
              <a:lnSpc>
                <a:spcPct val="150000"/>
              </a:lnSpc>
              <a:spcAft>
                <a:spcPts val="1000"/>
              </a:spcAft>
              <a:buFont typeface="Symbol" panose="05050102010706020507" pitchFamily="18" charset="2"/>
              <a:buChar char=""/>
              <a:defRPr/>
            </a:pPr>
            <a:r>
              <a:rPr lang="en-GB" sz="1800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Clicking the paper clip icon displays the ‘Document Library’ where you can view and add documents.</a:t>
            </a:r>
            <a:endParaRPr lang="en-GB" sz="1800" dirty="0"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 algn="just">
              <a:lnSpc>
                <a:spcPct val="150000"/>
              </a:lnSpc>
              <a:spcAft>
                <a:spcPts val="1000"/>
              </a:spcAft>
              <a:buFont typeface="Symbol" panose="05050102010706020507" pitchFamily="18" charset="2"/>
              <a:buChar char=""/>
              <a:defRPr/>
            </a:pPr>
            <a:r>
              <a:rPr lang="en-GB" sz="1800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Go down to the ‘Job Specifications’ (you have already added the job description or the information you have recorded in this area) select and ‘</a:t>
            </a:r>
            <a:r>
              <a:rPr lang="en-GB" sz="1800" b="1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Add Documents’. </a:t>
            </a:r>
            <a:endParaRPr lang="en-GB" sz="1800" dirty="0"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 algn="just">
              <a:lnSpc>
                <a:spcPct val="150000"/>
              </a:lnSpc>
              <a:spcAft>
                <a:spcPts val="1000"/>
              </a:spcAft>
              <a:buFont typeface="Symbol" panose="05050102010706020507" pitchFamily="18" charset="2"/>
              <a:buChar char=""/>
              <a:defRPr/>
            </a:pPr>
            <a:r>
              <a:rPr lang="en-GB" sz="1800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Go to your GITs folder find the correct document e.g. </a:t>
            </a:r>
            <a:r>
              <a:rPr lang="en-GB" sz="1800" dirty="0" err="1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Bergstrum</a:t>
            </a:r>
            <a:r>
              <a:rPr lang="en-GB" sz="1800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 – Air Conditioning Engineer - Questionnaire and upload.</a:t>
            </a:r>
            <a:endParaRPr lang="en-GB" sz="1800" dirty="0"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 algn="just">
              <a:lnSpc>
                <a:spcPct val="150000"/>
              </a:lnSpc>
              <a:spcAft>
                <a:spcPts val="1000"/>
              </a:spcAft>
              <a:buFont typeface="Symbol" panose="05050102010706020507" pitchFamily="18" charset="2"/>
              <a:buChar char=""/>
              <a:defRPr/>
            </a:pPr>
            <a:r>
              <a:rPr lang="en-GB" sz="1800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Your questionnaire is now in the ‘Documents Library’ of your job in the ‘Job Specifications’ section.</a:t>
            </a:r>
            <a:endParaRPr lang="en-GB" sz="1800" dirty="0"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  <a:spcAft>
                <a:spcPts val="1000"/>
              </a:spcAft>
              <a:defRPr/>
            </a:pPr>
            <a:r>
              <a:rPr lang="en-GB" sz="1800" b="1" dirty="0"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endParaRPr lang="en-GB" sz="1800" dirty="0">
              <a:latin typeface="Calibri" panose="020F05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defRPr/>
            </a:pPr>
            <a:endParaRPr lang="en-GB" dirty="0"/>
          </a:p>
        </p:txBody>
      </p:sp>
      <p:sp>
        <p:nvSpPr>
          <p:cNvPr id="7172" name="Slide Number Placeholder 3">
            <a:extLst>
              <a:ext uri="{FF2B5EF4-FFF2-40B4-BE49-F238E27FC236}">
                <a16:creationId xmlns:a16="http://schemas.microsoft.com/office/drawing/2014/main" id="{E3BFDA87-2C61-44FF-9EEE-032D6AC4A3E1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AC32A32E-BA07-4BA6-8653-B12304DDD695}" type="slidenum">
              <a:rPr lang="en-US" altLang="en-US" smtClean="0"/>
              <a:pPr/>
              <a:t>3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Slide Image Placeholder 1">
            <a:extLst>
              <a:ext uri="{FF2B5EF4-FFF2-40B4-BE49-F238E27FC236}">
                <a16:creationId xmlns:a16="http://schemas.microsoft.com/office/drawing/2014/main" id="{4B9930C3-4D4B-4134-B971-AFF0C88F52E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219" name="Notes Placeholder 2">
            <a:extLst>
              <a:ext uri="{FF2B5EF4-FFF2-40B4-BE49-F238E27FC236}">
                <a16:creationId xmlns:a16="http://schemas.microsoft.com/office/drawing/2014/main" id="{14A14174-EDFE-4242-9917-797E31B133C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GB" altLang="en-US">
              <a:latin typeface="Arial" panose="020B0604020202020204" pitchFamily="34" charset="0"/>
            </a:endParaRPr>
          </a:p>
        </p:txBody>
      </p:sp>
      <p:sp>
        <p:nvSpPr>
          <p:cNvPr id="9220" name="Slide Number Placeholder 3">
            <a:extLst>
              <a:ext uri="{FF2B5EF4-FFF2-40B4-BE49-F238E27FC236}">
                <a16:creationId xmlns:a16="http://schemas.microsoft.com/office/drawing/2014/main" id="{8F3C4170-91D3-4ABC-8A91-7DAEF522936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D356AE0A-DE8C-42A8-A88F-E87B5B8FCAEE}" type="slidenum">
              <a:rPr lang="en-US" altLang="en-US" smtClean="0"/>
              <a:pPr/>
              <a:t>4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Slide Image Placeholder 1">
            <a:extLst>
              <a:ext uri="{FF2B5EF4-FFF2-40B4-BE49-F238E27FC236}">
                <a16:creationId xmlns:a16="http://schemas.microsoft.com/office/drawing/2014/main" id="{3E44CA57-E443-4105-96CC-8537A7C7299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267" name="Notes Placeholder 2">
            <a:extLst>
              <a:ext uri="{FF2B5EF4-FFF2-40B4-BE49-F238E27FC236}">
                <a16:creationId xmlns:a16="http://schemas.microsoft.com/office/drawing/2014/main" id="{9BD7D818-E32E-4713-B458-8C938CD5669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GB" altLang="en-US">
              <a:latin typeface="Arial" panose="020B0604020202020204" pitchFamily="34" charset="0"/>
            </a:endParaRPr>
          </a:p>
        </p:txBody>
      </p:sp>
      <p:sp>
        <p:nvSpPr>
          <p:cNvPr id="11268" name="Slide Number Placeholder 3">
            <a:extLst>
              <a:ext uri="{FF2B5EF4-FFF2-40B4-BE49-F238E27FC236}">
                <a16:creationId xmlns:a16="http://schemas.microsoft.com/office/drawing/2014/main" id="{C6EF0052-A27D-4592-98D3-33097F58A4D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969E212E-B32B-48EF-B183-AD217143DF93}" type="slidenum">
              <a:rPr lang="en-US" altLang="en-US" smtClean="0"/>
              <a:pPr/>
              <a:t>5</a:t>
            </a:fld>
            <a:endParaRPr lang="en-US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7E94DCEF-B982-45B8-AE50-7C90C885B93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A3D8281B-2E3F-4108-9896-0F36134698C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CFE9B792-5E42-4C79-9CC8-B6EB7E021E9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B825A5A-4866-4BD8-9F53-D9264874D53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91019107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9A9396F7-857C-41FC-A292-8797D049557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C075FFFB-5CA3-4A23-B96A-40012B0097E6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11398188-705A-401A-A103-1CD41F0C296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428EB6-5F01-4835-97F6-E80B1350F91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91298182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9BA58CDB-D558-41E1-A9CA-14CDA77BABF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E1A825BA-C413-412A-8982-3C5823C593F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8E573BCB-E65B-457A-B53B-12DA3900741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2560E75-D302-4304-8EB2-12773C11671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3993546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31F9FA3-34E3-41A4-AD00-F896ED0E8F5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3CE728A-4E07-4097-B540-3A4C3FD4161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B3A36D01-0A59-4497-A36B-4E1EFEBD675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D45CBD9-EF81-424A-803E-CFFE14D504B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6360277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FDC12E19-4CF6-4AC8-82D8-3AA7B26ED16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A04476FF-183C-4803-9ED4-E205EC42ED7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41693898-7C09-4C78-83EF-56439E1B839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C201152-91AF-4682-8FB0-018113555F1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6228796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D89D8D3A-3311-4F3D-B10D-4AF1B54220E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02C1CA6E-2281-4832-99C1-CC81AC81B79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AC0A38D6-7089-4B7B-9EEC-89CF1BFF61A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8025B11-49E4-4BAC-BD52-B2C19494232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602931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2E45ED82-76EF-421B-8CE2-9181F23041F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>
            <a:extLst>
              <a:ext uri="{FF2B5EF4-FFF2-40B4-BE49-F238E27FC236}">
                <a16:creationId xmlns:a16="http://schemas.microsoft.com/office/drawing/2014/main" id="{CCE7555E-A533-43C3-BDA0-67C79C3A2B7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>
            <a:extLst>
              <a:ext uri="{FF2B5EF4-FFF2-40B4-BE49-F238E27FC236}">
                <a16:creationId xmlns:a16="http://schemas.microsoft.com/office/drawing/2014/main" id="{7CDB385E-32BD-41D7-B187-14D9B25A541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A5609B0-92E0-4867-987C-9F93C44B590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7546813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ECC9618-E5D6-4AAC-9768-1F242214F0AD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BE0CD707-4302-4A58-9E3C-27CCE3349306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CD2232C5-2165-4898-9778-263E6B12C33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416477E-49A3-4316-B3F8-B1FECF1BD56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0283104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GB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4767FC4-4A3C-49A4-A6A1-51704FFFEAE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52191009-7315-43FB-A873-C7B2F039A27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3397912-CA33-4A9D-ACF2-6B77BAF1632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3011A3E-2BB4-4BAE-A8F0-E8ACB24E3EC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07494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5241364E-3C6C-492D-9FFC-5E2A3950485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02F156D4-FDD8-4187-BD06-E351355E7991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CB338D6D-B6E5-4BD2-81BB-080C0BA4B20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DA55014-3710-4D48-B4B1-938F54BA696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7234506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06355E34-5B90-4933-91E1-3C31191006A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56576A72-8A15-45E0-AC9B-7177F2C133D0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3F373215-24A4-4373-BA9D-5212736D3FE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7C02301-1C13-4CF7-B19F-51E792263E1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14032122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x" preserve="1">
  <p:cSld name="Title, Conten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AFE99BBE-F6A3-425B-BC1C-0C47DF9A3D77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D526252-32F2-41C5-968A-BEFB20A1AB7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8E5DAAC2-A639-441E-BE51-D66B50F189E5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FE215C1-564F-4A27-BE45-DA16F53B9CE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0721981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4C7131EF-1195-4015-8EBD-5D25119BB98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Rectangle 3">
            <a:extLst>
              <a:ext uri="{FF2B5EF4-FFF2-40B4-BE49-F238E27FC236}">
                <a16:creationId xmlns:a16="http://schemas.microsoft.com/office/drawing/2014/main" id="{6B36483E-5FC6-4EF2-94EC-EDC41C3C559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028" name="Rectangle 4">
            <a:extLst>
              <a:ext uri="{FF2B5EF4-FFF2-40B4-BE49-F238E27FC236}">
                <a16:creationId xmlns:a16="http://schemas.microsoft.com/office/drawing/2014/main" id="{9EDE4DB5-AF58-40CC-9FA5-9626DCAADC6F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29" name="Rectangle 5">
            <a:extLst>
              <a:ext uri="{FF2B5EF4-FFF2-40B4-BE49-F238E27FC236}">
                <a16:creationId xmlns:a16="http://schemas.microsoft.com/office/drawing/2014/main" id="{09C5FF84-E1F9-4D7D-B0EF-5FC2FA921F85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30" name="Rectangle 6">
            <a:extLst>
              <a:ext uri="{FF2B5EF4-FFF2-40B4-BE49-F238E27FC236}">
                <a16:creationId xmlns:a16="http://schemas.microsoft.com/office/drawing/2014/main" id="{5D6090E7-3A2F-40DC-80F8-61A502673394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/>
            </a:lvl1pPr>
          </a:lstStyle>
          <a:p>
            <a:pPr>
              <a:defRPr/>
            </a:pPr>
            <a:fld id="{BC58C901-0AED-4EF3-92A3-9CB9A3F3493D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pic>
        <p:nvPicPr>
          <p:cNvPr id="1031" name="Picture 7" descr="aes">
            <a:extLst>
              <a:ext uri="{FF2B5EF4-FFF2-40B4-BE49-F238E27FC236}">
                <a16:creationId xmlns:a16="http://schemas.microsoft.com/office/drawing/2014/main" id="{5AF0BA82-B8C2-4219-8AC9-01CA8D628C5D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24750" y="260350"/>
            <a:ext cx="1223963" cy="9953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 bg1="dk2" tx1="lt1" bg2="dk1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>
            <a:extLst>
              <a:ext uri="{FF2B5EF4-FFF2-40B4-BE49-F238E27FC236}">
                <a16:creationId xmlns:a16="http://schemas.microsoft.com/office/drawing/2014/main" id="{1298FF84-8AEF-4AC2-B4A6-60C393EFCE88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68313" y="620713"/>
            <a:ext cx="8229600" cy="1143000"/>
          </a:xfrm>
        </p:spPr>
        <p:txBody>
          <a:bodyPr/>
          <a:lstStyle/>
          <a:p>
            <a:r>
              <a:rPr lang="en-GB" altLang="en-US"/>
              <a:t>Module 10 – Advert &amp; Motivational </a:t>
            </a:r>
            <a:br>
              <a:rPr lang="en-GB" altLang="en-US"/>
            </a:br>
            <a:r>
              <a:rPr lang="en-GB" altLang="en-US"/>
              <a:t>Questionnaire</a:t>
            </a:r>
          </a:p>
        </p:txBody>
      </p:sp>
      <p:sp>
        <p:nvSpPr>
          <p:cNvPr id="3075" name="Rectangle 3">
            <a:extLst>
              <a:ext uri="{FF2B5EF4-FFF2-40B4-BE49-F238E27FC236}">
                <a16:creationId xmlns:a16="http://schemas.microsoft.com/office/drawing/2014/main" id="{2B0E13EB-D67A-4C34-A062-F9FB3B71414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82600" y="2492375"/>
            <a:ext cx="8229600" cy="4525963"/>
          </a:xfrm>
        </p:spPr>
        <p:txBody>
          <a:bodyPr/>
          <a:lstStyle/>
          <a:p>
            <a:pPr marL="0" indent="0">
              <a:buFontTx/>
              <a:buNone/>
            </a:pPr>
            <a:r>
              <a:rPr lang="en-GB" altLang="en-US"/>
              <a:t>Creating the motivational questionnaire - Saving both documents into your GIT’s folder – Saving both documents in the job – Make the questionnaire the default document. </a:t>
            </a:r>
          </a:p>
        </p:txBody>
      </p:sp>
    </p:spTree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Title 1">
            <a:extLst>
              <a:ext uri="{FF2B5EF4-FFF2-40B4-BE49-F238E27FC236}">
                <a16:creationId xmlns:a16="http://schemas.microsoft.com/office/drawing/2014/main" id="{84129156-B355-4B0D-B80D-4F603E8571A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476250"/>
            <a:ext cx="8229600" cy="1143000"/>
          </a:xfrm>
        </p:spPr>
        <p:txBody>
          <a:bodyPr/>
          <a:lstStyle/>
          <a:p>
            <a:r>
              <a:rPr lang="en-GB" altLang="en-US"/>
              <a:t>Create the motivational </a:t>
            </a:r>
            <a:br>
              <a:rPr lang="en-GB" altLang="en-US"/>
            </a:br>
            <a:r>
              <a:rPr lang="en-GB" altLang="en-US"/>
              <a:t>questionnaire</a:t>
            </a:r>
          </a:p>
        </p:txBody>
      </p:sp>
      <p:sp>
        <p:nvSpPr>
          <p:cNvPr id="4099" name="Content Placeholder 2">
            <a:extLst>
              <a:ext uri="{FF2B5EF4-FFF2-40B4-BE49-F238E27FC236}">
                <a16:creationId xmlns:a16="http://schemas.microsoft.com/office/drawing/2014/main" id="{D5EB7C52-9653-475A-A75A-8DB33E2E23E9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457200" y="2060575"/>
            <a:ext cx="8229600" cy="4525963"/>
          </a:xfrm>
        </p:spPr>
        <p:txBody>
          <a:bodyPr/>
          <a:lstStyle/>
          <a:p>
            <a:r>
              <a:rPr lang="en-GB" altLang="en-US"/>
              <a:t>Open up word, my documents and open your GIT folder. </a:t>
            </a:r>
          </a:p>
          <a:p>
            <a:r>
              <a:rPr lang="en-GB" altLang="en-US"/>
              <a:t>Look for the questionnaire template and edit this as it says on the document. </a:t>
            </a:r>
          </a:p>
          <a:p>
            <a:r>
              <a:rPr lang="en-GB" altLang="en-US"/>
              <a:t>Make sure this is correct for the job you are working on; correct client name and job. 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>
            <a:extLst>
              <a:ext uri="{FF2B5EF4-FFF2-40B4-BE49-F238E27FC236}">
                <a16:creationId xmlns:a16="http://schemas.microsoft.com/office/drawing/2014/main" id="{1FE624D4-E829-4429-A14E-5B18C8DC96E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382588"/>
            <a:ext cx="8229600" cy="1143000"/>
          </a:xfrm>
        </p:spPr>
        <p:txBody>
          <a:bodyPr/>
          <a:lstStyle/>
          <a:p>
            <a:r>
              <a:rPr lang="en-GB" altLang="en-US"/>
              <a:t>Save the advert </a:t>
            </a:r>
            <a:br>
              <a:rPr lang="en-GB" altLang="en-US"/>
            </a:br>
            <a:r>
              <a:rPr lang="en-GB" altLang="en-US"/>
              <a:t>&amp; questionnaire to your </a:t>
            </a:r>
            <a:br>
              <a:rPr lang="en-GB" altLang="en-US"/>
            </a:br>
            <a:r>
              <a:rPr lang="en-GB" altLang="en-US"/>
              <a:t>GIT’s  folder</a:t>
            </a:r>
          </a:p>
        </p:txBody>
      </p:sp>
      <p:sp>
        <p:nvSpPr>
          <p:cNvPr id="6147" name="Content Placeholder 2">
            <a:extLst>
              <a:ext uri="{FF2B5EF4-FFF2-40B4-BE49-F238E27FC236}">
                <a16:creationId xmlns:a16="http://schemas.microsoft.com/office/drawing/2014/main" id="{3F1A6DDE-B437-4B5A-9D17-24DBCB0EFF57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457200" y="2332038"/>
            <a:ext cx="8229600" cy="4525962"/>
          </a:xfrm>
        </p:spPr>
        <p:txBody>
          <a:bodyPr/>
          <a:lstStyle/>
          <a:p>
            <a:r>
              <a:rPr lang="en-GB" altLang="en-US"/>
              <a:t>Make sure to save the documents in the format Client – Job title – Document i.e. Gunn JCB – Service engineer – Advert. </a:t>
            </a:r>
          </a:p>
          <a:p>
            <a:r>
              <a:rPr lang="en-GB" altLang="en-US"/>
              <a:t>Now save these in your GITs folder on your desktop.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>
            <a:extLst>
              <a:ext uri="{FF2B5EF4-FFF2-40B4-BE49-F238E27FC236}">
                <a16:creationId xmlns:a16="http://schemas.microsoft.com/office/drawing/2014/main" id="{C8B87626-9127-439B-8F04-DEFE6F1EF1F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 altLang="en-US"/>
              <a:t>Saving Documents </a:t>
            </a:r>
            <a:br>
              <a:rPr lang="en-GB" altLang="en-US"/>
            </a:br>
            <a:r>
              <a:rPr lang="en-GB" altLang="en-US"/>
              <a:t>to the job</a:t>
            </a:r>
          </a:p>
        </p:txBody>
      </p:sp>
      <p:sp>
        <p:nvSpPr>
          <p:cNvPr id="8195" name="Content Placeholder 2">
            <a:extLst>
              <a:ext uri="{FF2B5EF4-FFF2-40B4-BE49-F238E27FC236}">
                <a16:creationId xmlns:a16="http://schemas.microsoft.com/office/drawing/2014/main" id="{79031984-7502-4113-BB0A-58A8AA82A07B}"/>
              </a:ext>
            </a:extLst>
          </p:cNvPr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GB" altLang="en-US" sz="2400"/>
              <a:t>Go to your job on adapt and look at the drop down menu in the “summary”</a:t>
            </a:r>
          </a:p>
          <a:p>
            <a:r>
              <a:rPr lang="en-GB" altLang="en-US" sz="2400"/>
              <a:t>Clicking the paperclip icon displays the “document library” where you can view and add documents.</a:t>
            </a:r>
          </a:p>
          <a:p>
            <a:r>
              <a:rPr lang="en-GB" altLang="en-US" sz="2400"/>
              <a:t>Go down to “job spec” and then click “add document”.</a:t>
            </a:r>
          </a:p>
          <a:p>
            <a:r>
              <a:rPr lang="en-GB" altLang="en-US" sz="2400"/>
              <a:t>Click on “forward to step 2” now click on “browse” and search for the document in your GITs folder, double click on the one you want. </a:t>
            </a:r>
          </a:p>
          <a:p>
            <a:r>
              <a:rPr lang="en-GB" altLang="en-US" sz="2400"/>
              <a:t>Then click “browse” again and find the next document. Once both are on there click on “upload documents” and click “okay”.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>
            <a:extLst>
              <a:ext uri="{FF2B5EF4-FFF2-40B4-BE49-F238E27FC236}">
                <a16:creationId xmlns:a16="http://schemas.microsoft.com/office/drawing/2014/main" id="{669E7F83-6BE7-4466-94BF-FD88EAE19EB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 altLang="en-US"/>
              <a:t>Make the questionnaire </a:t>
            </a:r>
            <a:br>
              <a:rPr lang="en-GB" altLang="en-US"/>
            </a:br>
            <a:r>
              <a:rPr lang="en-GB" altLang="en-US"/>
              <a:t>the default document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FA81074-E71C-4465-BEFF-065D2CBB628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Tx/>
              <a:buNone/>
              <a:defRPr/>
            </a:pPr>
            <a:r>
              <a:rPr lang="en-GB" sz="2800" dirty="0"/>
              <a:t>In order to be able to send the questionnaire to possible candidates on the shortlist, you’ll need to make sure it is the default document. </a:t>
            </a:r>
          </a:p>
          <a:p>
            <a:pPr>
              <a:defRPr/>
            </a:pPr>
            <a:r>
              <a:rPr lang="en-GB" sz="2800" dirty="0"/>
              <a:t>To do this go to the “document library” in the job and click on “job spec”. By now you will have the job description, the advert and the questionnaire in here. </a:t>
            </a:r>
          </a:p>
          <a:p>
            <a:pPr>
              <a:defRPr/>
            </a:pPr>
            <a:r>
              <a:rPr lang="en-GB" sz="2800" dirty="0"/>
              <a:t>Tick the small box to the left of the questionnaire document and click on “tools” in the right hand corner then select “default document”.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6">
      <a:dk1>
        <a:srgbClr val="005A58"/>
      </a:dk1>
      <a:lt1>
        <a:srgbClr val="FFFFFF"/>
      </a:lt1>
      <a:dk2>
        <a:srgbClr val="008080"/>
      </a:dk2>
      <a:lt2>
        <a:srgbClr val="FFFF99"/>
      </a:lt2>
      <a:accent1>
        <a:srgbClr val="006462"/>
      </a:accent1>
      <a:accent2>
        <a:srgbClr val="6D6FC7"/>
      </a:accent2>
      <a:accent3>
        <a:srgbClr val="AAC0C0"/>
      </a:accent3>
      <a:accent4>
        <a:srgbClr val="DADADA"/>
      </a:accent4>
      <a:accent5>
        <a:srgbClr val="AAB8B7"/>
      </a:accent5>
      <a:accent6>
        <a:srgbClr val="6264B4"/>
      </a:accent6>
      <a:hlink>
        <a:srgbClr val="00FFFF"/>
      </a:hlink>
      <a:folHlink>
        <a:srgbClr val="00FF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10157</TotalTime>
  <Words>480</Words>
  <Application>Microsoft Office PowerPoint</Application>
  <PresentationFormat>On-screen Show (4:3)</PresentationFormat>
  <Paragraphs>30</Paragraphs>
  <Slides>5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10" baseType="lpstr">
      <vt:lpstr>Arial</vt:lpstr>
      <vt:lpstr>Times New Roman</vt:lpstr>
      <vt:lpstr>Calibri</vt:lpstr>
      <vt:lpstr>Symbol</vt:lpstr>
      <vt:lpstr>Default Design</vt:lpstr>
      <vt:lpstr>Module 10 – Advert &amp; Motivational  Questionnaire</vt:lpstr>
      <vt:lpstr>Create the motivational  questionnaire</vt:lpstr>
      <vt:lpstr>Save the advert  &amp; questionnaire to your  GIT’s  folder</vt:lpstr>
      <vt:lpstr>Saving Documents  to the job</vt:lpstr>
      <vt:lpstr>Make the questionnaire  the default document</vt:lpstr>
    </vt:vector>
  </TitlesOfParts>
  <Company>Hill McGlynn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ecampbell</dc:creator>
  <cp:lastModifiedBy>Will Burton</cp:lastModifiedBy>
  <cp:revision>227</cp:revision>
  <dcterms:created xsi:type="dcterms:W3CDTF">2006-03-01T16:20:54Z</dcterms:created>
  <dcterms:modified xsi:type="dcterms:W3CDTF">2021-07-20T12:21:09Z</dcterms:modified>
</cp:coreProperties>
</file>